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colors1.xml" ContentType="application/vnd.openxmlformats-officedocument.drawingml.diagramColors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603F3F-DDC4-46BD-BCF3-93781A281895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D5DAA87-824C-4A9C-A45B-A5C5C19E6419}">
      <dgm:prSet/>
      <dgm:spPr/>
      <dgm:t>
        <a:bodyPr/>
        <a:lstStyle/>
        <a:p>
          <a:r>
            <a:rPr lang="en-US"/>
            <a:t>AJ Smith Construction: 2 Personnel</a:t>
          </a:r>
        </a:p>
      </dgm:t>
    </dgm:pt>
    <dgm:pt modelId="{C83C8DD6-454D-4FF5-8FD1-89E7DA0C39A2}" type="parTrans" cxnId="{25B3E7C7-143E-462D-888C-D8ADE6F04049}">
      <dgm:prSet/>
      <dgm:spPr/>
      <dgm:t>
        <a:bodyPr/>
        <a:lstStyle/>
        <a:p>
          <a:endParaRPr lang="en-US"/>
        </a:p>
      </dgm:t>
    </dgm:pt>
    <dgm:pt modelId="{3A25A119-5810-44FF-A062-9EB80FBF05EB}" type="sibTrans" cxnId="{25B3E7C7-143E-462D-888C-D8ADE6F04049}">
      <dgm:prSet/>
      <dgm:spPr/>
      <dgm:t>
        <a:bodyPr/>
        <a:lstStyle/>
        <a:p>
          <a:endParaRPr lang="en-US"/>
        </a:p>
      </dgm:t>
    </dgm:pt>
    <dgm:pt modelId="{749F5A84-CF51-4451-8B23-5A32F4989A3E}">
      <dgm:prSet/>
      <dgm:spPr/>
      <dgm:t>
        <a:bodyPr/>
        <a:lstStyle/>
        <a:p>
          <a:r>
            <a:rPr lang="en-US"/>
            <a:t>Guy Thomas Diving: 3 Personnel</a:t>
          </a:r>
        </a:p>
      </dgm:t>
    </dgm:pt>
    <dgm:pt modelId="{BC402D53-5634-4591-9666-65362F20733A}" type="parTrans" cxnId="{08D23DBD-1439-4023-BAB6-6BFE8B4ABDD2}">
      <dgm:prSet/>
      <dgm:spPr/>
      <dgm:t>
        <a:bodyPr/>
        <a:lstStyle/>
        <a:p>
          <a:endParaRPr lang="en-US"/>
        </a:p>
      </dgm:t>
    </dgm:pt>
    <dgm:pt modelId="{3A793B12-8676-420B-920B-EA8D4E83708F}" type="sibTrans" cxnId="{08D23DBD-1439-4023-BAB6-6BFE8B4ABDD2}">
      <dgm:prSet/>
      <dgm:spPr/>
      <dgm:t>
        <a:bodyPr/>
        <a:lstStyle/>
        <a:p>
          <a:endParaRPr lang="en-US"/>
        </a:p>
      </dgm:t>
    </dgm:pt>
    <dgm:pt modelId="{6D54A800-88E8-4010-BBE5-42E6CE3E3081}">
      <dgm:prSet/>
      <dgm:spPr/>
      <dgm:t>
        <a:bodyPr/>
        <a:lstStyle/>
        <a:p>
          <a:r>
            <a:rPr lang="en-US"/>
            <a:t>Clay County Port Inc.: 7-10 personnel</a:t>
          </a:r>
        </a:p>
      </dgm:t>
    </dgm:pt>
    <dgm:pt modelId="{7E9EDA18-F8FF-4A30-8331-BA561833D062}" type="parTrans" cxnId="{C26C2811-53D5-4EC2-B554-DD57C4069DFB}">
      <dgm:prSet/>
      <dgm:spPr/>
      <dgm:t>
        <a:bodyPr/>
        <a:lstStyle/>
        <a:p>
          <a:endParaRPr lang="en-US"/>
        </a:p>
      </dgm:t>
    </dgm:pt>
    <dgm:pt modelId="{71CD27AA-9010-49D6-B0EA-D0B7319396CF}" type="sibTrans" cxnId="{C26C2811-53D5-4EC2-B554-DD57C4069DFB}">
      <dgm:prSet/>
      <dgm:spPr/>
      <dgm:t>
        <a:bodyPr/>
        <a:lstStyle/>
        <a:p>
          <a:endParaRPr lang="en-US"/>
        </a:p>
      </dgm:t>
    </dgm:pt>
    <dgm:pt modelId="{D1FC113C-7B65-431B-B42D-02904172C592}">
      <dgm:prSet/>
      <dgm:spPr/>
      <dgm:t>
        <a:bodyPr/>
        <a:lstStyle/>
        <a:p>
          <a:r>
            <a:rPr lang="en-US"/>
            <a:t>01 18 ton mobile crane</a:t>
          </a:r>
        </a:p>
      </dgm:t>
    </dgm:pt>
    <dgm:pt modelId="{C3C09ABC-311D-4C81-99A6-7D12927F0516}" type="parTrans" cxnId="{E3BD490A-7AF8-49C2-A591-0FC829608957}">
      <dgm:prSet/>
      <dgm:spPr/>
      <dgm:t>
        <a:bodyPr/>
        <a:lstStyle/>
        <a:p>
          <a:endParaRPr lang="en-US"/>
        </a:p>
      </dgm:t>
    </dgm:pt>
    <dgm:pt modelId="{B7EFE0AB-B2DC-43AC-BFB5-B001D4525D74}" type="sibTrans" cxnId="{E3BD490A-7AF8-49C2-A591-0FC829608957}">
      <dgm:prSet/>
      <dgm:spPr/>
      <dgm:t>
        <a:bodyPr/>
        <a:lstStyle/>
        <a:p>
          <a:endParaRPr lang="en-US"/>
        </a:p>
      </dgm:t>
    </dgm:pt>
    <dgm:pt modelId="{B56C97C4-559F-4593-911E-085C9EDFA9D6}">
      <dgm:prSet/>
      <dgm:spPr/>
      <dgm:t>
        <a:bodyPr/>
        <a:lstStyle/>
        <a:p>
          <a:r>
            <a:rPr lang="en-US"/>
            <a:t>01 fork lift/front end loader</a:t>
          </a:r>
        </a:p>
      </dgm:t>
    </dgm:pt>
    <dgm:pt modelId="{BA34EFCE-DFFD-4016-B2BD-5E4282E9A4EF}" type="parTrans" cxnId="{D91C0EF2-B9A3-4EC6-B9A2-189ECCE68C7F}">
      <dgm:prSet/>
      <dgm:spPr/>
      <dgm:t>
        <a:bodyPr/>
        <a:lstStyle/>
        <a:p>
          <a:endParaRPr lang="en-US"/>
        </a:p>
      </dgm:t>
    </dgm:pt>
    <dgm:pt modelId="{59A9E927-C875-4864-8191-CA1A5B788E3C}" type="sibTrans" cxnId="{D91C0EF2-B9A3-4EC6-B9A2-189ECCE68C7F}">
      <dgm:prSet/>
      <dgm:spPr/>
      <dgm:t>
        <a:bodyPr/>
        <a:lstStyle/>
        <a:p>
          <a:endParaRPr lang="en-US"/>
        </a:p>
      </dgm:t>
    </dgm:pt>
    <dgm:pt modelId="{0A0A7EF2-913C-4AA2-B79E-C107A2EC04AB}">
      <dgm:prSet/>
      <dgm:spPr/>
      <dgm:t>
        <a:bodyPr/>
        <a:lstStyle/>
        <a:p>
          <a:r>
            <a:rPr lang="en-US"/>
            <a:t>02 8” pumps</a:t>
          </a:r>
        </a:p>
      </dgm:t>
    </dgm:pt>
    <dgm:pt modelId="{9851CD24-5122-423C-8E1E-CE600D735894}" type="parTrans" cxnId="{2CFDD823-97B7-475F-AF06-C1C0EF789945}">
      <dgm:prSet/>
      <dgm:spPr/>
      <dgm:t>
        <a:bodyPr/>
        <a:lstStyle/>
        <a:p>
          <a:endParaRPr lang="en-US"/>
        </a:p>
      </dgm:t>
    </dgm:pt>
    <dgm:pt modelId="{EB55DBD0-FA0C-475A-B58B-E1B908910029}" type="sibTrans" cxnId="{2CFDD823-97B7-475F-AF06-C1C0EF789945}">
      <dgm:prSet/>
      <dgm:spPr/>
      <dgm:t>
        <a:bodyPr/>
        <a:lstStyle/>
        <a:p>
          <a:endParaRPr lang="en-US"/>
        </a:p>
      </dgm:t>
    </dgm:pt>
    <dgm:pt modelId="{7497195C-B187-401C-87E7-48DF92A799FE}">
      <dgm:prSet/>
      <dgm:spPr/>
      <dgm:t>
        <a:bodyPr/>
        <a:lstStyle/>
        <a:p>
          <a:r>
            <a:rPr lang="en-US"/>
            <a:t>03 6” pumps</a:t>
          </a:r>
        </a:p>
      </dgm:t>
    </dgm:pt>
    <dgm:pt modelId="{8EEC8F3A-3014-49A2-BD74-37697467856B}" type="parTrans" cxnId="{26335A05-2C68-4EE8-82B8-5642817EC529}">
      <dgm:prSet/>
      <dgm:spPr/>
      <dgm:t>
        <a:bodyPr/>
        <a:lstStyle/>
        <a:p>
          <a:endParaRPr lang="en-US"/>
        </a:p>
      </dgm:t>
    </dgm:pt>
    <dgm:pt modelId="{2353D370-ED89-40B5-ADB2-6C4112B2BC25}" type="sibTrans" cxnId="{26335A05-2C68-4EE8-82B8-5642817EC529}">
      <dgm:prSet/>
      <dgm:spPr/>
      <dgm:t>
        <a:bodyPr/>
        <a:lstStyle/>
        <a:p>
          <a:endParaRPr lang="en-US"/>
        </a:p>
      </dgm:t>
    </dgm:pt>
    <dgm:pt modelId="{4AC08EDB-AABE-4AA4-93A8-8251E81C6702}">
      <dgm:prSet/>
      <dgm:spPr/>
      <dgm:t>
        <a:bodyPr/>
        <a:lstStyle/>
        <a:p>
          <a:r>
            <a:rPr lang="en-US"/>
            <a:t>01 4” pumps</a:t>
          </a:r>
        </a:p>
      </dgm:t>
    </dgm:pt>
    <dgm:pt modelId="{E18A98C2-BAFF-4DAE-B83F-BD2AF47A1070}" type="parTrans" cxnId="{6DB789C6-ADCD-4482-9A8E-65061F65FB22}">
      <dgm:prSet/>
      <dgm:spPr/>
      <dgm:t>
        <a:bodyPr/>
        <a:lstStyle/>
        <a:p>
          <a:endParaRPr lang="en-US"/>
        </a:p>
      </dgm:t>
    </dgm:pt>
    <dgm:pt modelId="{E6919018-91D1-4DBB-A5BE-07EEED13EE90}" type="sibTrans" cxnId="{6DB789C6-ADCD-4482-9A8E-65061F65FB22}">
      <dgm:prSet/>
      <dgm:spPr/>
      <dgm:t>
        <a:bodyPr/>
        <a:lstStyle/>
        <a:p>
          <a:endParaRPr lang="en-US"/>
        </a:p>
      </dgm:t>
    </dgm:pt>
    <dgm:pt modelId="{5CF13B23-42DB-48C9-B21A-A25086D5A96E}">
      <dgm:prSet/>
      <dgm:spPr/>
      <dgm:t>
        <a:bodyPr/>
        <a:lstStyle/>
        <a:p>
          <a:r>
            <a:rPr lang="en-US"/>
            <a:t>03 3” pumps</a:t>
          </a:r>
        </a:p>
      </dgm:t>
    </dgm:pt>
    <dgm:pt modelId="{F0F16DDD-0F99-4C86-A5A6-BE0AB8CEE8B4}" type="parTrans" cxnId="{9CE71A5B-CD58-47C1-BE05-1D96B514A27F}">
      <dgm:prSet/>
      <dgm:spPr/>
      <dgm:t>
        <a:bodyPr/>
        <a:lstStyle/>
        <a:p>
          <a:endParaRPr lang="en-US"/>
        </a:p>
      </dgm:t>
    </dgm:pt>
    <dgm:pt modelId="{E012B0E5-096B-4061-9FD9-3B824BF87B44}" type="sibTrans" cxnId="{9CE71A5B-CD58-47C1-BE05-1D96B514A27F}">
      <dgm:prSet/>
      <dgm:spPr/>
      <dgm:t>
        <a:bodyPr/>
        <a:lstStyle/>
        <a:p>
          <a:endParaRPr lang="en-US"/>
        </a:p>
      </dgm:t>
    </dgm:pt>
    <dgm:pt modelId="{11804D7A-9213-4498-892C-10EBD0348404}">
      <dgm:prSet/>
      <dgm:spPr/>
      <dgm:t>
        <a:bodyPr/>
        <a:lstStyle/>
        <a:p>
          <a:r>
            <a:rPr lang="en-US"/>
            <a:t>02 2” pumps</a:t>
          </a:r>
        </a:p>
      </dgm:t>
    </dgm:pt>
    <dgm:pt modelId="{B6C96947-925E-4074-B698-C8C48111954B}" type="parTrans" cxnId="{68C3F773-0901-455E-BE27-65805E3C7111}">
      <dgm:prSet/>
      <dgm:spPr/>
      <dgm:t>
        <a:bodyPr/>
        <a:lstStyle/>
        <a:p>
          <a:endParaRPr lang="en-US"/>
        </a:p>
      </dgm:t>
    </dgm:pt>
    <dgm:pt modelId="{395D6765-E2AA-4F2F-AFCB-CCDC595470DF}" type="sibTrans" cxnId="{68C3F773-0901-455E-BE27-65805E3C7111}">
      <dgm:prSet/>
      <dgm:spPr/>
      <dgm:t>
        <a:bodyPr/>
        <a:lstStyle/>
        <a:p>
          <a:endParaRPr lang="en-US"/>
        </a:p>
      </dgm:t>
    </dgm:pt>
    <dgm:pt modelId="{CF73B035-1996-4F51-8E6A-6C830F634150}" type="pres">
      <dgm:prSet presAssocID="{47603F3F-DDC4-46BD-BCF3-93781A281895}" presName="vert0" presStyleCnt="0">
        <dgm:presLayoutVars>
          <dgm:dir/>
          <dgm:animOne val="branch"/>
          <dgm:animLvl val="lvl"/>
        </dgm:presLayoutVars>
      </dgm:prSet>
      <dgm:spPr/>
    </dgm:pt>
    <dgm:pt modelId="{BFCAFB1C-CED2-4748-A369-1E03096A3215}" type="pres">
      <dgm:prSet presAssocID="{6D5DAA87-824C-4A9C-A45B-A5C5C19E6419}" presName="thickLine" presStyleLbl="alignNode1" presStyleIdx="0" presStyleCnt="10"/>
      <dgm:spPr/>
    </dgm:pt>
    <dgm:pt modelId="{75FC0584-E738-4363-B8E3-B72B3E0CF219}" type="pres">
      <dgm:prSet presAssocID="{6D5DAA87-824C-4A9C-A45B-A5C5C19E6419}" presName="horz1" presStyleCnt="0"/>
      <dgm:spPr/>
    </dgm:pt>
    <dgm:pt modelId="{A05C98EF-EF38-4256-985A-710AA979C971}" type="pres">
      <dgm:prSet presAssocID="{6D5DAA87-824C-4A9C-A45B-A5C5C19E6419}" presName="tx1" presStyleLbl="revTx" presStyleIdx="0" presStyleCnt="10"/>
      <dgm:spPr/>
    </dgm:pt>
    <dgm:pt modelId="{8B3EFA6B-6CD9-447C-910A-2A6AF5387192}" type="pres">
      <dgm:prSet presAssocID="{6D5DAA87-824C-4A9C-A45B-A5C5C19E6419}" presName="vert1" presStyleCnt="0"/>
      <dgm:spPr/>
    </dgm:pt>
    <dgm:pt modelId="{10EF0CDD-1C6D-470C-8A97-03F9CB6070E7}" type="pres">
      <dgm:prSet presAssocID="{749F5A84-CF51-4451-8B23-5A32F4989A3E}" presName="thickLine" presStyleLbl="alignNode1" presStyleIdx="1" presStyleCnt="10"/>
      <dgm:spPr/>
    </dgm:pt>
    <dgm:pt modelId="{FB0F4E4F-2394-4004-B689-67CDCE31C822}" type="pres">
      <dgm:prSet presAssocID="{749F5A84-CF51-4451-8B23-5A32F4989A3E}" presName="horz1" presStyleCnt="0"/>
      <dgm:spPr/>
    </dgm:pt>
    <dgm:pt modelId="{ABF16197-B21A-4A2F-9F21-E05F5E8F70BE}" type="pres">
      <dgm:prSet presAssocID="{749F5A84-CF51-4451-8B23-5A32F4989A3E}" presName="tx1" presStyleLbl="revTx" presStyleIdx="1" presStyleCnt="10"/>
      <dgm:spPr/>
    </dgm:pt>
    <dgm:pt modelId="{14DE0138-705B-45AE-B0A7-CBCB83F00277}" type="pres">
      <dgm:prSet presAssocID="{749F5A84-CF51-4451-8B23-5A32F4989A3E}" presName="vert1" presStyleCnt="0"/>
      <dgm:spPr/>
    </dgm:pt>
    <dgm:pt modelId="{33C2C312-809A-431B-95EB-4FBF0E5A6033}" type="pres">
      <dgm:prSet presAssocID="{6D54A800-88E8-4010-BBE5-42E6CE3E3081}" presName="thickLine" presStyleLbl="alignNode1" presStyleIdx="2" presStyleCnt="10"/>
      <dgm:spPr/>
    </dgm:pt>
    <dgm:pt modelId="{B6A237E8-6C3E-49E8-8C52-4C70BAC51293}" type="pres">
      <dgm:prSet presAssocID="{6D54A800-88E8-4010-BBE5-42E6CE3E3081}" presName="horz1" presStyleCnt="0"/>
      <dgm:spPr/>
    </dgm:pt>
    <dgm:pt modelId="{1775BC7D-5FD3-448F-93BA-9914D1B62D1A}" type="pres">
      <dgm:prSet presAssocID="{6D54A800-88E8-4010-BBE5-42E6CE3E3081}" presName="tx1" presStyleLbl="revTx" presStyleIdx="2" presStyleCnt="10"/>
      <dgm:spPr/>
    </dgm:pt>
    <dgm:pt modelId="{EFD15C57-7D62-48A8-A5E1-C37934FAA939}" type="pres">
      <dgm:prSet presAssocID="{6D54A800-88E8-4010-BBE5-42E6CE3E3081}" presName="vert1" presStyleCnt="0"/>
      <dgm:spPr/>
    </dgm:pt>
    <dgm:pt modelId="{994E51DF-DCCA-4E13-878F-86EF49D2B5DF}" type="pres">
      <dgm:prSet presAssocID="{D1FC113C-7B65-431B-B42D-02904172C592}" presName="thickLine" presStyleLbl="alignNode1" presStyleIdx="3" presStyleCnt="10"/>
      <dgm:spPr/>
    </dgm:pt>
    <dgm:pt modelId="{892E5C79-DA65-4DA6-A7C8-147B2CFC70AE}" type="pres">
      <dgm:prSet presAssocID="{D1FC113C-7B65-431B-B42D-02904172C592}" presName="horz1" presStyleCnt="0"/>
      <dgm:spPr/>
    </dgm:pt>
    <dgm:pt modelId="{826E2B93-915B-484E-BEA0-56F954E8ADF8}" type="pres">
      <dgm:prSet presAssocID="{D1FC113C-7B65-431B-B42D-02904172C592}" presName="tx1" presStyleLbl="revTx" presStyleIdx="3" presStyleCnt="10"/>
      <dgm:spPr/>
    </dgm:pt>
    <dgm:pt modelId="{A4BF689A-0C75-4A4E-9F5D-8B25075CB67E}" type="pres">
      <dgm:prSet presAssocID="{D1FC113C-7B65-431B-B42D-02904172C592}" presName="vert1" presStyleCnt="0"/>
      <dgm:spPr/>
    </dgm:pt>
    <dgm:pt modelId="{2A8E7DCC-721E-4BDB-919E-FAD7FD68E11C}" type="pres">
      <dgm:prSet presAssocID="{B56C97C4-559F-4593-911E-085C9EDFA9D6}" presName="thickLine" presStyleLbl="alignNode1" presStyleIdx="4" presStyleCnt="10"/>
      <dgm:spPr/>
    </dgm:pt>
    <dgm:pt modelId="{7EF3410F-FB0D-4CF3-A518-2231A9A7AD88}" type="pres">
      <dgm:prSet presAssocID="{B56C97C4-559F-4593-911E-085C9EDFA9D6}" presName="horz1" presStyleCnt="0"/>
      <dgm:spPr/>
    </dgm:pt>
    <dgm:pt modelId="{BD4F65F7-FBE8-4C8C-8B62-7D08F8D476DB}" type="pres">
      <dgm:prSet presAssocID="{B56C97C4-559F-4593-911E-085C9EDFA9D6}" presName="tx1" presStyleLbl="revTx" presStyleIdx="4" presStyleCnt="10"/>
      <dgm:spPr/>
    </dgm:pt>
    <dgm:pt modelId="{8A1B76EC-1FA8-4E5D-9F41-1A658F249ABD}" type="pres">
      <dgm:prSet presAssocID="{B56C97C4-559F-4593-911E-085C9EDFA9D6}" presName="vert1" presStyleCnt="0"/>
      <dgm:spPr/>
    </dgm:pt>
    <dgm:pt modelId="{C657D42F-4A8D-4394-8DBE-B846036057D5}" type="pres">
      <dgm:prSet presAssocID="{0A0A7EF2-913C-4AA2-B79E-C107A2EC04AB}" presName="thickLine" presStyleLbl="alignNode1" presStyleIdx="5" presStyleCnt="10"/>
      <dgm:spPr/>
    </dgm:pt>
    <dgm:pt modelId="{9C4BD0BB-915B-4268-9EDE-CEE9A50A9AC6}" type="pres">
      <dgm:prSet presAssocID="{0A0A7EF2-913C-4AA2-B79E-C107A2EC04AB}" presName="horz1" presStyleCnt="0"/>
      <dgm:spPr/>
    </dgm:pt>
    <dgm:pt modelId="{C238BDAF-63B8-48EE-BDC9-5723E5B57497}" type="pres">
      <dgm:prSet presAssocID="{0A0A7EF2-913C-4AA2-B79E-C107A2EC04AB}" presName="tx1" presStyleLbl="revTx" presStyleIdx="5" presStyleCnt="10"/>
      <dgm:spPr/>
    </dgm:pt>
    <dgm:pt modelId="{36672149-12D7-4876-A5EB-27F69E412D66}" type="pres">
      <dgm:prSet presAssocID="{0A0A7EF2-913C-4AA2-B79E-C107A2EC04AB}" presName="vert1" presStyleCnt="0"/>
      <dgm:spPr/>
    </dgm:pt>
    <dgm:pt modelId="{1C13C0E4-FEB4-443C-8A73-41AA98E7D31F}" type="pres">
      <dgm:prSet presAssocID="{7497195C-B187-401C-87E7-48DF92A799FE}" presName="thickLine" presStyleLbl="alignNode1" presStyleIdx="6" presStyleCnt="10"/>
      <dgm:spPr/>
    </dgm:pt>
    <dgm:pt modelId="{12F08199-F03C-44C3-91B9-6E8AB4AB86C7}" type="pres">
      <dgm:prSet presAssocID="{7497195C-B187-401C-87E7-48DF92A799FE}" presName="horz1" presStyleCnt="0"/>
      <dgm:spPr/>
    </dgm:pt>
    <dgm:pt modelId="{13932F1B-6491-4CB1-BE01-DFB7593FD7EF}" type="pres">
      <dgm:prSet presAssocID="{7497195C-B187-401C-87E7-48DF92A799FE}" presName="tx1" presStyleLbl="revTx" presStyleIdx="6" presStyleCnt="10"/>
      <dgm:spPr/>
    </dgm:pt>
    <dgm:pt modelId="{59575D14-CC0F-4EB1-AEC1-D71B2A19F664}" type="pres">
      <dgm:prSet presAssocID="{7497195C-B187-401C-87E7-48DF92A799FE}" presName="vert1" presStyleCnt="0"/>
      <dgm:spPr/>
    </dgm:pt>
    <dgm:pt modelId="{65B63AD9-4395-4563-A4C7-E182E7769911}" type="pres">
      <dgm:prSet presAssocID="{4AC08EDB-AABE-4AA4-93A8-8251E81C6702}" presName="thickLine" presStyleLbl="alignNode1" presStyleIdx="7" presStyleCnt="10"/>
      <dgm:spPr/>
    </dgm:pt>
    <dgm:pt modelId="{43BB9671-19A2-46E0-B099-B9F0C3E9AD4C}" type="pres">
      <dgm:prSet presAssocID="{4AC08EDB-AABE-4AA4-93A8-8251E81C6702}" presName="horz1" presStyleCnt="0"/>
      <dgm:spPr/>
    </dgm:pt>
    <dgm:pt modelId="{72DF0F75-E897-44DB-8AC7-6DF0114E22C1}" type="pres">
      <dgm:prSet presAssocID="{4AC08EDB-AABE-4AA4-93A8-8251E81C6702}" presName="tx1" presStyleLbl="revTx" presStyleIdx="7" presStyleCnt="10"/>
      <dgm:spPr/>
    </dgm:pt>
    <dgm:pt modelId="{8D481331-44F2-477D-8A8B-42AF8E81EADD}" type="pres">
      <dgm:prSet presAssocID="{4AC08EDB-AABE-4AA4-93A8-8251E81C6702}" presName="vert1" presStyleCnt="0"/>
      <dgm:spPr/>
    </dgm:pt>
    <dgm:pt modelId="{6BCD4B93-E0A6-43FB-A8A9-35AAAE8FCF75}" type="pres">
      <dgm:prSet presAssocID="{5CF13B23-42DB-48C9-B21A-A25086D5A96E}" presName="thickLine" presStyleLbl="alignNode1" presStyleIdx="8" presStyleCnt="10"/>
      <dgm:spPr/>
    </dgm:pt>
    <dgm:pt modelId="{9E8B5BC2-40E6-404C-A1A3-DB84B2808ECF}" type="pres">
      <dgm:prSet presAssocID="{5CF13B23-42DB-48C9-B21A-A25086D5A96E}" presName="horz1" presStyleCnt="0"/>
      <dgm:spPr/>
    </dgm:pt>
    <dgm:pt modelId="{F7A86938-373F-47A5-8B64-89CB3AAF4E76}" type="pres">
      <dgm:prSet presAssocID="{5CF13B23-42DB-48C9-B21A-A25086D5A96E}" presName="tx1" presStyleLbl="revTx" presStyleIdx="8" presStyleCnt="10"/>
      <dgm:spPr/>
    </dgm:pt>
    <dgm:pt modelId="{9669B63B-7B3D-49B9-A5C8-D97EC2CFD939}" type="pres">
      <dgm:prSet presAssocID="{5CF13B23-42DB-48C9-B21A-A25086D5A96E}" presName="vert1" presStyleCnt="0"/>
      <dgm:spPr/>
    </dgm:pt>
    <dgm:pt modelId="{C0F1227D-D5AD-4B30-9122-1BC89189A971}" type="pres">
      <dgm:prSet presAssocID="{11804D7A-9213-4498-892C-10EBD0348404}" presName="thickLine" presStyleLbl="alignNode1" presStyleIdx="9" presStyleCnt="10"/>
      <dgm:spPr/>
    </dgm:pt>
    <dgm:pt modelId="{729F63F8-8859-44AA-8E87-30AE8B0001E4}" type="pres">
      <dgm:prSet presAssocID="{11804D7A-9213-4498-892C-10EBD0348404}" presName="horz1" presStyleCnt="0"/>
      <dgm:spPr/>
    </dgm:pt>
    <dgm:pt modelId="{3E7CEFD6-8F6B-44AF-BF32-FE7B821B7AB3}" type="pres">
      <dgm:prSet presAssocID="{11804D7A-9213-4498-892C-10EBD0348404}" presName="tx1" presStyleLbl="revTx" presStyleIdx="9" presStyleCnt="10"/>
      <dgm:spPr/>
    </dgm:pt>
    <dgm:pt modelId="{A47A4CC2-EC35-4D62-B346-553F299C5ABD}" type="pres">
      <dgm:prSet presAssocID="{11804D7A-9213-4498-892C-10EBD0348404}" presName="vert1" presStyleCnt="0"/>
      <dgm:spPr/>
    </dgm:pt>
  </dgm:ptLst>
  <dgm:cxnLst>
    <dgm:cxn modelId="{26335A05-2C68-4EE8-82B8-5642817EC529}" srcId="{47603F3F-DDC4-46BD-BCF3-93781A281895}" destId="{7497195C-B187-401C-87E7-48DF92A799FE}" srcOrd="6" destOrd="0" parTransId="{8EEC8F3A-3014-49A2-BD74-37697467856B}" sibTransId="{2353D370-ED89-40B5-ADB2-6C4112B2BC25}"/>
    <dgm:cxn modelId="{B6463D07-3ED7-4329-BDDC-FC4F8004940F}" type="presOf" srcId="{7497195C-B187-401C-87E7-48DF92A799FE}" destId="{13932F1B-6491-4CB1-BE01-DFB7593FD7EF}" srcOrd="0" destOrd="0" presId="urn:microsoft.com/office/officeart/2008/layout/LinedList"/>
    <dgm:cxn modelId="{E3BD490A-7AF8-49C2-A591-0FC829608957}" srcId="{47603F3F-DDC4-46BD-BCF3-93781A281895}" destId="{D1FC113C-7B65-431B-B42D-02904172C592}" srcOrd="3" destOrd="0" parTransId="{C3C09ABC-311D-4C81-99A6-7D12927F0516}" sibTransId="{B7EFE0AB-B2DC-43AC-BFB5-B001D4525D74}"/>
    <dgm:cxn modelId="{DC7F080C-98BD-4D88-924E-CAC88BD2DAA7}" type="presOf" srcId="{6D54A800-88E8-4010-BBE5-42E6CE3E3081}" destId="{1775BC7D-5FD3-448F-93BA-9914D1B62D1A}" srcOrd="0" destOrd="0" presId="urn:microsoft.com/office/officeart/2008/layout/LinedList"/>
    <dgm:cxn modelId="{C26C2811-53D5-4EC2-B554-DD57C4069DFB}" srcId="{47603F3F-DDC4-46BD-BCF3-93781A281895}" destId="{6D54A800-88E8-4010-BBE5-42E6CE3E3081}" srcOrd="2" destOrd="0" parTransId="{7E9EDA18-F8FF-4A30-8331-BA561833D062}" sibTransId="{71CD27AA-9010-49D6-B0EA-D0B7319396CF}"/>
    <dgm:cxn modelId="{2CFDD823-97B7-475F-AF06-C1C0EF789945}" srcId="{47603F3F-DDC4-46BD-BCF3-93781A281895}" destId="{0A0A7EF2-913C-4AA2-B79E-C107A2EC04AB}" srcOrd="5" destOrd="0" parTransId="{9851CD24-5122-423C-8E1E-CE600D735894}" sibTransId="{EB55DBD0-FA0C-475A-B58B-E1B908910029}"/>
    <dgm:cxn modelId="{9CE71A5B-CD58-47C1-BE05-1D96B514A27F}" srcId="{47603F3F-DDC4-46BD-BCF3-93781A281895}" destId="{5CF13B23-42DB-48C9-B21A-A25086D5A96E}" srcOrd="8" destOrd="0" parTransId="{F0F16DDD-0F99-4C86-A5A6-BE0AB8CEE8B4}" sibTransId="{E012B0E5-096B-4061-9FD9-3B824BF87B44}"/>
    <dgm:cxn modelId="{2900D260-A2AF-4BE5-A609-A90A5D7DDD9B}" type="presOf" srcId="{5CF13B23-42DB-48C9-B21A-A25086D5A96E}" destId="{F7A86938-373F-47A5-8B64-89CB3AAF4E76}" srcOrd="0" destOrd="0" presId="urn:microsoft.com/office/officeart/2008/layout/LinedList"/>
    <dgm:cxn modelId="{2FDF434A-D47A-444F-BDAB-2DB6F561C8BE}" type="presOf" srcId="{749F5A84-CF51-4451-8B23-5A32F4989A3E}" destId="{ABF16197-B21A-4A2F-9F21-E05F5E8F70BE}" srcOrd="0" destOrd="0" presId="urn:microsoft.com/office/officeart/2008/layout/LinedList"/>
    <dgm:cxn modelId="{68C3F773-0901-455E-BE27-65805E3C7111}" srcId="{47603F3F-DDC4-46BD-BCF3-93781A281895}" destId="{11804D7A-9213-4498-892C-10EBD0348404}" srcOrd="9" destOrd="0" parTransId="{B6C96947-925E-4074-B698-C8C48111954B}" sibTransId="{395D6765-E2AA-4F2F-AFCB-CCDC595470DF}"/>
    <dgm:cxn modelId="{75495785-9E65-49FC-9FB9-C3824C69A011}" type="presOf" srcId="{47603F3F-DDC4-46BD-BCF3-93781A281895}" destId="{CF73B035-1996-4F51-8E6A-6C830F634150}" srcOrd="0" destOrd="0" presId="urn:microsoft.com/office/officeart/2008/layout/LinedList"/>
    <dgm:cxn modelId="{546FD689-0CB7-416E-9DBB-0EEA91B1BF61}" type="presOf" srcId="{D1FC113C-7B65-431B-B42D-02904172C592}" destId="{826E2B93-915B-484E-BEA0-56F954E8ADF8}" srcOrd="0" destOrd="0" presId="urn:microsoft.com/office/officeart/2008/layout/LinedList"/>
    <dgm:cxn modelId="{B11B7594-FD05-407F-8C80-DB8280D448EA}" type="presOf" srcId="{4AC08EDB-AABE-4AA4-93A8-8251E81C6702}" destId="{72DF0F75-E897-44DB-8AC7-6DF0114E22C1}" srcOrd="0" destOrd="0" presId="urn:microsoft.com/office/officeart/2008/layout/LinedList"/>
    <dgm:cxn modelId="{08D23DBD-1439-4023-BAB6-6BFE8B4ABDD2}" srcId="{47603F3F-DDC4-46BD-BCF3-93781A281895}" destId="{749F5A84-CF51-4451-8B23-5A32F4989A3E}" srcOrd="1" destOrd="0" parTransId="{BC402D53-5634-4591-9666-65362F20733A}" sibTransId="{3A793B12-8676-420B-920B-EA8D4E83708F}"/>
    <dgm:cxn modelId="{6DB789C6-ADCD-4482-9A8E-65061F65FB22}" srcId="{47603F3F-DDC4-46BD-BCF3-93781A281895}" destId="{4AC08EDB-AABE-4AA4-93A8-8251E81C6702}" srcOrd="7" destOrd="0" parTransId="{E18A98C2-BAFF-4DAE-B83F-BD2AF47A1070}" sibTransId="{E6919018-91D1-4DBB-A5BE-07EEED13EE90}"/>
    <dgm:cxn modelId="{25B3E7C7-143E-462D-888C-D8ADE6F04049}" srcId="{47603F3F-DDC4-46BD-BCF3-93781A281895}" destId="{6D5DAA87-824C-4A9C-A45B-A5C5C19E6419}" srcOrd="0" destOrd="0" parTransId="{C83C8DD6-454D-4FF5-8FD1-89E7DA0C39A2}" sibTransId="{3A25A119-5810-44FF-A062-9EB80FBF05EB}"/>
    <dgm:cxn modelId="{62BDCFE5-1F7A-4FAD-854A-11AF6AC4805B}" type="presOf" srcId="{11804D7A-9213-4498-892C-10EBD0348404}" destId="{3E7CEFD6-8F6B-44AF-BF32-FE7B821B7AB3}" srcOrd="0" destOrd="0" presId="urn:microsoft.com/office/officeart/2008/layout/LinedList"/>
    <dgm:cxn modelId="{40733DEC-4D52-4B7F-B124-15AC56A8F020}" type="presOf" srcId="{0A0A7EF2-913C-4AA2-B79E-C107A2EC04AB}" destId="{C238BDAF-63B8-48EE-BDC9-5723E5B57497}" srcOrd="0" destOrd="0" presId="urn:microsoft.com/office/officeart/2008/layout/LinedList"/>
    <dgm:cxn modelId="{D91C0EF2-B9A3-4EC6-B9A2-189ECCE68C7F}" srcId="{47603F3F-DDC4-46BD-BCF3-93781A281895}" destId="{B56C97C4-559F-4593-911E-085C9EDFA9D6}" srcOrd="4" destOrd="0" parTransId="{BA34EFCE-DFFD-4016-B2BD-5E4282E9A4EF}" sibTransId="{59A9E927-C875-4864-8191-CA1A5B788E3C}"/>
    <dgm:cxn modelId="{B9457EF4-B793-418B-8D0D-914783B155F9}" type="presOf" srcId="{B56C97C4-559F-4593-911E-085C9EDFA9D6}" destId="{BD4F65F7-FBE8-4C8C-8B62-7D08F8D476DB}" srcOrd="0" destOrd="0" presId="urn:microsoft.com/office/officeart/2008/layout/LinedList"/>
    <dgm:cxn modelId="{400E50FF-D8A1-4839-9954-1EFD1578D6A7}" type="presOf" srcId="{6D5DAA87-824C-4A9C-A45B-A5C5C19E6419}" destId="{A05C98EF-EF38-4256-985A-710AA979C971}" srcOrd="0" destOrd="0" presId="urn:microsoft.com/office/officeart/2008/layout/LinedList"/>
    <dgm:cxn modelId="{AB6815B9-595B-47FF-95FC-EE39B62214CC}" type="presParOf" srcId="{CF73B035-1996-4F51-8E6A-6C830F634150}" destId="{BFCAFB1C-CED2-4748-A369-1E03096A3215}" srcOrd="0" destOrd="0" presId="urn:microsoft.com/office/officeart/2008/layout/LinedList"/>
    <dgm:cxn modelId="{F892F0D3-FBD2-45C0-8F0A-6675520F12C6}" type="presParOf" srcId="{CF73B035-1996-4F51-8E6A-6C830F634150}" destId="{75FC0584-E738-4363-B8E3-B72B3E0CF219}" srcOrd="1" destOrd="0" presId="urn:microsoft.com/office/officeart/2008/layout/LinedList"/>
    <dgm:cxn modelId="{95DA88D5-BA4C-4D5F-B249-AF3EDE3F0B61}" type="presParOf" srcId="{75FC0584-E738-4363-B8E3-B72B3E0CF219}" destId="{A05C98EF-EF38-4256-985A-710AA979C971}" srcOrd="0" destOrd="0" presId="urn:microsoft.com/office/officeart/2008/layout/LinedList"/>
    <dgm:cxn modelId="{19BE4D06-FCF4-4833-8497-1CF62F70CA45}" type="presParOf" srcId="{75FC0584-E738-4363-B8E3-B72B3E0CF219}" destId="{8B3EFA6B-6CD9-447C-910A-2A6AF5387192}" srcOrd="1" destOrd="0" presId="urn:microsoft.com/office/officeart/2008/layout/LinedList"/>
    <dgm:cxn modelId="{0DDCCF87-84BC-4714-9DBD-8FBD27757376}" type="presParOf" srcId="{CF73B035-1996-4F51-8E6A-6C830F634150}" destId="{10EF0CDD-1C6D-470C-8A97-03F9CB6070E7}" srcOrd="2" destOrd="0" presId="urn:microsoft.com/office/officeart/2008/layout/LinedList"/>
    <dgm:cxn modelId="{4309739F-0895-499B-9C02-5822D3427A8B}" type="presParOf" srcId="{CF73B035-1996-4F51-8E6A-6C830F634150}" destId="{FB0F4E4F-2394-4004-B689-67CDCE31C822}" srcOrd="3" destOrd="0" presId="urn:microsoft.com/office/officeart/2008/layout/LinedList"/>
    <dgm:cxn modelId="{AFF14433-1CCE-4B52-8158-7DF5F89968F4}" type="presParOf" srcId="{FB0F4E4F-2394-4004-B689-67CDCE31C822}" destId="{ABF16197-B21A-4A2F-9F21-E05F5E8F70BE}" srcOrd="0" destOrd="0" presId="urn:microsoft.com/office/officeart/2008/layout/LinedList"/>
    <dgm:cxn modelId="{3D3545B0-BB51-4B5F-A753-9ECE15F52806}" type="presParOf" srcId="{FB0F4E4F-2394-4004-B689-67CDCE31C822}" destId="{14DE0138-705B-45AE-B0A7-CBCB83F00277}" srcOrd="1" destOrd="0" presId="urn:microsoft.com/office/officeart/2008/layout/LinedList"/>
    <dgm:cxn modelId="{267C072F-C66A-4CB1-B599-82183E1DAADC}" type="presParOf" srcId="{CF73B035-1996-4F51-8E6A-6C830F634150}" destId="{33C2C312-809A-431B-95EB-4FBF0E5A6033}" srcOrd="4" destOrd="0" presId="urn:microsoft.com/office/officeart/2008/layout/LinedList"/>
    <dgm:cxn modelId="{C14425C7-8563-416C-B5D3-67739624DA25}" type="presParOf" srcId="{CF73B035-1996-4F51-8E6A-6C830F634150}" destId="{B6A237E8-6C3E-49E8-8C52-4C70BAC51293}" srcOrd="5" destOrd="0" presId="urn:microsoft.com/office/officeart/2008/layout/LinedList"/>
    <dgm:cxn modelId="{483CF4A8-44DA-4401-9434-E54B1A2F4D21}" type="presParOf" srcId="{B6A237E8-6C3E-49E8-8C52-4C70BAC51293}" destId="{1775BC7D-5FD3-448F-93BA-9914D1B62D1A}" srcOrd="0" destOrd="0" presId="urn:microsoft.com/office/officeart/2008/layout/LinedList"/>
    <dgm:cxn modelId="{A11F0689-3458-4227-BB39-C3969BC5760A}" type="presParOf" srcId="{B6A237E8-6C3E-49E8-8C52-4C70BAC51293}" destId="{EFD15C57-7D62-48A8-A5E1-C37934FAA939}" srcOrd="1" destOrd="0" presId="urn:microsoft.com/office/officeart/2008/layout/LinedList"/>
    <dgm:cxn modelId="{8A7EFD4F-F40F-43D5-8E38-0333DBBF64B2}" type="presParOf" srcId="{CF73B035-1996-4F51-8E6A-6C830F634150}" destId="{994E51DF-DCCA-4E13-878F-86EF49D2B5DF}" srcOrd="6" destOrd="0" presId="urn:microsoft.com/office/officeart/2008/layout/LinedList"/>
    <dgm:cxn modelId="{0EB9E104-AC10-4D2D-893B-DED97E3FD2ED}" type="presParOf" srcId="{CF73B035-1996-4F51-8E6A-6C830F634150}" destId="{892E5C79-DA65-4DA6-A7C8-147B2CFC70AE}" srcOrd="7" destOrd="0" presId="urn:microsoft.com/office/officeart/2008/layout/LinedList"/>
    <dgm:cxn modelId="{9EF61280-ECE7-4CDA-B1D0-A9E741B34657}" type="presParOf" srcId="{892E5C79-DA65-4DA6-A7C8-147B2CFC70AE}" destId="{826E2B93-915B-484E-BEA0-56F954E8ADF8}" srcOrd="0" destOrd="0" presId="urn:microsoft.com/office/officeart/2008/layout/LinedList"/>
    <dgm:cxn modelId="{8775C65B-B841-41EB-9C7A-AF48180EB769}" type="presParOf" srcId="{892E5C79-DA65-4DA6-A7C8-147B2CFC70AE}" destId="{A4BF689A-0C75-4A4E-9F5D-8B25075CB67E}" srcOrd="1" destOrd="0" presId="urn:microsoft.com/office/officeart/2008/layout/LinedList"/>
    <dgm:cxn modelId="{52535791-EB7F-4813-94C4-DEF6A7075A03}" type="presParOf" srcId="{CF73B035-1996-4F51-8E6A-6C830F634150}" destId="{2A8E7DCC-721E-4BDB-919E-FAD7FD68E11C}" srcOrd="8" destOrd="0" presId="urn:microsoft.com/office/officeart/2008/layout/LinedList"/>
    <dgm:cxn modelId="{4C40C0E1-023C-4888-A3EE-0FA77C60F762}" type="presParOf" srcId="{CF73B035-1996-4F51-8E6A-6C830F634150}" destId="{7EF3410F-FB0D-4CF3-A518-2231A9A7AD88}" srcOrd="9" destOrd="0" presId="urn:microsoft.com/office/officeart/2008/layout/LinedList"/>
    <dgm:cxn modelId="{8F948EF5-DE62-463C-8D80-C097298C4051}" type="presParOf" srcId="{7EF3410F-FB0D-4CF3-A518-2231A9A7AD88}" destId="{BD4F65F7-FBE8-4C8C-8B62-7D08F8D476DB}" srcOrd="0" destOrd="0" presId="urn:microsoft.com/office/officeart/2008/layout/LinedList"/>
    <dgm:cxn modelId="{189127DE-F731-4D48-8FCF-2E832910DAA6}" type="presParOf" srcId="{7EF3410F-FB0D-4CF3-A518-2231A9A7AD88}" destId="{8A1B76EC-1FA8-4E5D-9F41-1A658F249ABD}" srcOrd="1" destOrd="0" presId="urn:microsoft.com/office/officeart/2008/layout/LinedList"/>
    <dgm:cxn modelId="{DEFB5693-F67F-4EA8-9F77-A8A718815EC9}" type="presParOf" srcId="{CF73B035-1996-4F51-8E6A-6C830F634150}" destId="{C657D42F-4A8D-4394-8DBE-B846036057D5}" srcOrd="10" destOrd="0" presId="urn:microsoft.com/office/officeart/2008/layout/LinedList"/>
    <dgm:cxn modelId="{2A340FDE-108D-40F9-B053-EB1E27D4C682}" type="presParOf" srcId="{CF73B035-1996-4F51-8E6A-6C830F634150}" destId="{9C4BD0BB-915B-4268-9EDE-CEE9A50A9AC6}" srcOrd="11" destOrd="0" presId="urn:microsoft.com/office/officeart/2008/layout/LinedList"/>
    <dgm:cxn modelId="{4B7ED478-7A7E-4209-B5C2-6B7E7DE706B1}" type="presParOf" srcId="{9C4BD0BB-915B-4268-9EDE-CEE9A50A9AC6}" destId="{C238BDAF-63B8-48EE-BDC9-5723E5B57497}" srcOrd="0" destOrd="0" presId="urn:microsoft.com/office/officeart/2008/layout/LinedList"/>
    <dgm:cxn modelId="{CDC215D1-BB0D-481D-91FB-84186860D0B9}" type="presParOf" srcId="{9C4BD0BB-915B-4268-9EDE-CEE9A50A9AC6}" destId="{36672149-12D7-4876-A5EB-27F69E412D66}" srcOrd="1" destOrd="0" presId="urn:microsoft.com/office/officeart/2008/layout/LinedList"/>
    <dgm:cxn modelId="{14C19F89-4626-4ABA-AA54-B2787D22BBCA}" type="presParOf" srcId="{CF73B035-1996-4F51-8E6A-6C830F634150}" destId="{1C13C0E4-FEB4-443C-8A73-41AA98E7D31F}" srcOrd="12" destOrd="0" presId="urn:microsoft.com/office/officeart/2008/layout/LinedList"/>
    <dgm:cxn modelId="{AB8729AD-81F0-4BE7-82FC-8798602A55D4}" type="presParOf" srcId="{CF73B035-1996-4F51-8E6A-6C830F634150}" destId="{12F08199-F03C-44C3-91B9-6E8AB4AB86C7}" srcOrd="13" destOrd="0" presId="urn:microsoft.com/office/officeart/2008/layout/LinedList"/>
    <dgm:cxn modelId="{3AB5FA99-1526-4CFF-B57E-4F8CADB33DD7}" type="presParOf" srcId="{12F08199-F03C-44C3-91B9-6E8AB4AB86C7}" destId="{13932F1B-6491-4CB1-BE01-DFB7593FD7EF}" srcOrd="0" destOrd="0" presId="urn:microsoft.com/office/officeart/2008/layout/LinedList"/>
    <dgm:cxn modelId="{94C1A83C-C4C9-4433-B25D-B70949486ADF}" type="presParOf" srcId="{12F08199-F03C-44C3-91B9-6E8AB4AB86C7}" destId="{59575D14-CC0F-4EB1-AEC1-D71B2A19F664}" srcOrd="1" destOrd="0" presId="urn:microsoft.com/office/officeart/2008/layout/LinedList"/>
    <dgm:cxn modelId="{911BAFB9-0D5C-40C2-AC6F-7442BB305BC6}" type="presParOf" srcId="{CF73B035-1996-4F51-8E6A-6C830F634150}" destId="{65B63AD9-4395-4563-A4C7-E182E7769911}" srcOrd="14" destOrd="0" presId="urn:microsoft.com/office/officeart/2008/layout/LinedList"/>
    <dgm:cxn modelId="{BAF5035C-BE08-48D2-B2DF-6D70831B0332}" type="presParOf" srcId="{CF73B035-1996-4F51-8E6A-6C830F634150}" destId="{43BB9671-19A2-46E0-B099-B9F0C3E9AD4C}" srcOrd="15" destOrd="0" presId="urn:microsoft.com/office/officeart/2008/layout/LinedList"/>
    <dgm:cxn modelId="{80C22443-06E7-416A-8228-EC7405E13882}" type="presParOf" srcId="{43BB9671-19A2-46E0-B099-B9F0C3E9AD4C}" destId="{72DF0F75-E897-44DB-8AC7-6DF0114E22C1}" srcOrd="0" destOrd="0" presId="urn:microsoft.com/office/officeart/2008/layout/LinedList"/>
    <dgm:cxn modelId="{E65E34DB-AA53-4527-9568-B29E637EFDAF}" type="presParOf" srcId="{43BB9671-19A2-46E0-B099-B9F0C3E9AD4C}" destId="{8D481331-44F2-477D-8A8B-42AF8E81EADD}" srcOrd="1" destOrd="0" presId="urn:microsoft.com/office/officeart/2008/layout/LinedList"/>
    <dgm:cxn modelId="{6828E353-BEE9-4604-BB69-CA3D6E461689}" type="presParOf" srcId="{CF73B035-1996-4F51-8E6A-6C830F634150}" destId="{6BCD4B93-E0A6-43FB-A8A9-35AAAE8FCF75}" srcOrd="16" destOrd="0" presId="urn:microsoft.com/office/officeart/2008/layout/LinedList"/>
    <dgm:cxn modelId="{0F817F92-F0FA-4DB6-8DAC-D5EA12A45261}" type="presParOf" srcId="{CF73B035-1996-4F51-8E6A-6C830F634150}" destId="{9E8B5BC2-40E6-404C-A1A3-DB84B2808ECF}" srcOrd="17" destOrd="0" presId="urn:microsoft.com/office/officeart/2008/layout/LinedList"/>
    <dgm:cxn modelId="{8DD36F76-B744-4BF0-B460-E9B0599A38AC}" type="presParOf" srcId="{9E8B5BC2-40E6-404C-A1A3-DB84B2808ECF}" destId="{F7A86938-373F-47A5-8B64-89CB3AAF4E76}" srcOrd="0" destOrd="0" presId="urn:microsoft.com/office/officeart/2008/layout/LinedList"/>
    <dgm:cxn modelId="{E711F9BA-F4CD-4CBF-997E-0D557A755458}" type="presParOf" srcId="{9E8B5BC2-40E6-404C-A1A3-DB84B2808ECF}" destId="{9669B63B-7B3D-49B9-A5C8-D97EC2CFD939}" srcOrd="1" destOrd="0" presId="urn:microsoft.com/office/officeart/2008/layout/LinedList"/>
    <dgm:cxn modelId="{67021A92-7FA1-4712-AF1D-ECD937DC82FF}" type="presParOf" srcId="{CF73B035-1996-4F51-8E6A-6C830F634150}" destId="{C0F1227D-D5AD-4B30-9122-1BC89189A971}" srcOrd="18" destOrd="0" presId="urn:microsoft.com/office/officeart/2008/layout/LinedList"/>
    <dgm:cxn modelId="{79736089-0A0F-441B-A407-65E57CFBC489}" type="presParOf" srcId="{CF73B035-1996-4F51-8E6A-6C830F634150}" destId="{729F63F8-8859-44AA-8E87-30AE8B0001E4}" srcOrd="19" destOrd="0" presId="urn:microsoft.com/office/officeart/2008/layout/LinedList"/>
    <dgm:cxn modelId="{20889FA9-AA08-4F4B-87CC-B6493086FD70}" type="presParOf" srcId="{729F63F8-8859-44AA-8E87-30AE8B0001E4}" destId="{3E7CEFD6-8F6B-44AF-BF32-FE7B821B7AB3}" srcOrd="0" destOrd="0" presId="urn:microsoft.com/office/officeart/2008/layout/LinedList"/>
    <dgm:cxn modelId="{DB8C3FEE-58BF-4118-AB71-5F241C2EF089}" type="presParOf" srcId="{729F63F8-8859-44AA-8E87-30AE8B0001E4}" destId="{A47A4CC2-EC35-4D62-B346-553F299C5AB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CAFB1C-CED2-4748-A369-1E03096A3215}">
      <dsp:nvSpPr>
        <dsp:cNvPr id="0" name=""/>
        <dsp:cNvSpPr/>
      </dsp:nvSpPr>
      <dsp:spPr>
        <a:xfrm>
          <a:off x="0" y="675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C98EF-EF38-4256-985A-710AA979C971}">
      <dsp:nvSpPr>
        <dsp:cNvPr id="0" name=""/>
        <dsp:cNvSpPr/>
      </dsp:nvSpPr>
      <dsp:spPr>
        <a:xfrm>
          <a:off x="0" y="675"/>
          <a:ext cx="6291714" cy="552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AJ Smith Construction: 2 Personnel</a:t>
          </a:r>
        </a:p>
      </dsp:txBody>
      <dsp:txXfrm>
        <a:off x="0" y="675"/>
        <a:ext cx="6291714" cy="552938"/>
      </dsp:txXfrm>
    </dsp:sp>
    <dsp:sp modelId="{10EF0CDD-1C6D-470C-8A97-03F9CB6070E7}">
      <dsp:nvSpPr>
        <dsp:cNvPr id="0" name=""/>
        <dsp:cNvSpPr/>
      </dsp:nvSpPr>
      <dsp:spPr>
        <a:xfrm>
          <a:off x="0" y="553613"/>
          <a:ext cx="6291714" cy="0"/>
        </a:xfrm>
        <a:prstGeom prst="line">
          <a:avLst/>
        </a:prstGeom>
        <a:solidFill>
          <a:schemeClr val="accent2">
            <a:hueOff val="-161707"/>
            <a:satOff val="-9325"/>
            <a:lumOff val="959"/>
            <a:alphaOff val="0"/>
          </a:schemeClr>
        </a:solidFill>
        <a:ln w="12700" cap="flat" cmpd="sng" algn="ctr">
          <a:solidFill>
            <a:schemeClr val="accent2">
              <a:hueOff val="-161707"/>
              <a:satOff val="-9325"/>
              <a:lumOff val="9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F16197-B21A-4A2F-9F21-E05F5E8F70BE}">
      <dsp:nvSpPr>
        <dsp:cNvPr id="0" name=""/>
        <dsp:cNvSpPr/>
      </dsp:nvSpPr>
      <dsp:spPr>
        <a:xfrm>
          <a:off x="0" y="553613"/>
          <a:ext cx="6291714" cy="552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Guy Thomas Diving: 3 Personnel</a:t>
          </a:r>
        </a:p>
      </dsp:txBody>
      <dsp:txXfrm>
        <a:off x="0" y="553613"/>
        <a:ext cx="6291714" cy="552938"/>
      </dsp:txXfrm>
    </dsp:sp>
    <dsp:sp modelId="{33C2C312-809A-431B-95EB-4FBF0E5A6033}">
      <dsp:nvSpPr>
        <dsp:cNvPr id="0" name=""/>
        <dsp:cNvSpPr/>
      </dsp:nvSpPr>
      <dsp:spPr>
        <a:xfrm>
          <a:off x="0" y="1106552"/>
          <a:ext cx="6291714" cy="0"/>
        </a:xfrm>
        <a:prstGeom prst="line">
          <a:avLst/>
        </a:prstGeom>
        <a:solidFill>
          <a:schemeClr val="accent2">
            <a:hueOff val="-323414"/>
            <a:satOff val="-18651"/>
            <a:lumOff val="1917"/>
            <a:alphaOff val="0"/>
          </a:schemeClr>
        </a:solidFill>
        <a:ln w="12700" cap="flat" cmpd="sng" algn="ctr">
          <a:solidFill>
            <a:schemeClr val="accent2">
              <a:hueOff val="-323414"/>
              <a:satOff val="-18651"/>
              <a:lumOff val="19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75BC7D-5FD3-448F-93BA-9914D1B62D1A}">
      <dsp:nvSpPr>
        <dsp:cNvPr id="0" name=""/>
        <dsp:cNvSpPr/>
      </dsp:nvSpPr>
      <dsp:spPr>
        <a:xfrm>
          <a:off x="0" y="1106552"/>
          <a:ext cx="6291714" cy="552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Clay County Port Inc.: 7-10 personnel</a:t>
          </a:r>
        </a:p>
      </dsp:txBody>
      <dsp:txXfrm>
        <a:off x="0" y="1106552"/>
        <a:ext cx="6291714" cy="552938"/>
      </dsp:txXfrm>
    </dsp:sp>
    <dsp:sp modelId="{994E51DF-DCCA-4E13-878F-86EF49D2B5DF}">
      <dsp:nvSpPr>
        <dsp:cNvPr id="0" name=""/>
        <dsp:cNvSpPr/>
      </dsp:nvSpPr>
      <dsp:spPr>
        <a:xfrm>
          <a:off x="0" y="1659490"/>
          <a:ext cx="6291714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6E2B93-915B-484E-BEA0-56F954E8ADF8}">
      <dsp:nvSpPr>
        <dsp:cNvPr id="0" name=""/>
        <dsp:cNvSpPr/>
      </dsp:nvSpPr>
      <dsp:spPr>
        <a:xfrm>
          <a:off x="0" y="1659490"/>
          <a:ext cx="6291714" cy="552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01 18 ton mobile crane</a:t>
          </a:r>
        </a:p>
      </dsp:txBody>
      <dsp:txXfrm>
        <a:off x="0" y="1659490"/>
        <a:ext cx="6291714" cy="552938"/>
      </dsp:txXfrm>
    </dsp:sp>
    <dsp:sp modelId="{2A8E7DCC-721E-4BDB-919E-FAD7FD68E11C}">
      <dsp:nvSpPr>
        <dsp:cNvPr id="0" name=""/>
        <dsp:cNvSpPr/>
      </dsp:nvSpPr>
      <dsp:spPr>
        <a:xfrm>
          <a:off x="0" y="2212429"/>
          <a:ext cx="6291714" cy="0"/>
        </a:xfrm>
        <a:prstGeom prst="line">
          <a:avLst/>
        </a:prstGeom>
        <a:solidFill>
          <a:schemeClr val="accent2">
            <a:hueOff val="-646828"/>
            <a:satOff val="-37301"/>
            <a:lumOff val="3835"/>
            <a:alphaOff val="0"/>
          </a:schemeClr>
        </a:solidFill>
        <a:ln w="12700" cap="flat" cmpd="sng" algn="ctr">
          <a:solidFill>
            <a:schemeClr val="accent2">
              <a:hueOff val="-646828"/>
              <a:satOff val="-37301"/>
              <a:lumOff val="383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F65F7-FBE8-4C8C-8B62-7D08F8D476DB}">
      <dsp:nvSpPr>
        <dsp:cNvPr id="0" name=""/>
        <dsp:cNvSpPr/>
      </dsp:nvSpPr>
      <dsp:spPr>
        <a:xfrm>
          <a:off x="0" y="2212429"/>
          <a:ext cx="6291714" cy="552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01 fork lift/front end loader</a:t>
          </a:r>
        </a:p>
      </dsp:txBody>
      <dsp:txXfrm>
        <a:off x="0" y="2212429"/>
        <a:ext cx="6291714" cy="552938"/>
      </dsp:txXfrm>
    </dsp:sp>
    <dsp:sp modelId="{C657D42F-4A8D-4394-8DBE-B846036057D5}">
      <dsp:nvSpPr>
        <dsp:cNvPr id="0" name=""/>
        <dsp:cNvSpPr/>
      </dsp:nvSpPr>
      <dsp:spPr>
        <a:xfrm>
          <a:off x="0" y="2765367"/>
          <a:ext cx="6291714" cy="0"/>
        </a:xfrm>
        <a:prstGeom prst="line">
          <a:avLst/>
        </a:prstGeom>
        <a:solidFill>
          <a:schemeClr val="accent2">
            <a:hueOff val="-808535"/>
            <a:satOff val="-46627"/>
            <a:lumOff val="4793"/>
            <a:alphaOff val="0"/>
          </a:schemeClr>
        </a:solidFill>
        <a:ln w="12700" cap="flat" cmpd="sng" algn="ctr">
          <a:solidFill>
            <a:schemeClr val="accent2">
              <a:hueOff val="-808535"/>
              <a:satOff val="-46627"/>
              <a:lumOff val="47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38BDAF-63B8-48EE-BDC9-5723E5B57497}">
      <dsp:nvSpPr>
        <dsp:cNvPr id="0" name=""/>
        <dsp:cNvSpPr/>
      </dsp:nvSpPr>
      <dsp:spPr>
        <a:xfrm>
          <a:off x="0" y="2765367"/>
          <a:ext cx="6291714" cy="552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02 8” pumps</a:t>
          </a:r>
        </a:p>
      </dsp:txBody>
      <dsp:txXfrm>
        <a:off x="0" y="2765367"/>
        <a:ext cx="6291714" cy="552938"/>
      </dsp:txXfrm>
    </dsp:sp>
    <dsp:sp modelId="{1C13C0E4-FEB4-443C-8A73-41AA98E7D31F}">
      <dsp:nvSpPr>
        <dsp:cNvPr id="0" name=""/>
        <dsp:cNvSpPr/>
      </dsp:nvSpPr>
      <dsp:spPr>
        <a:xfrm>
          <a:off x="0" y="3318305"/>
          <a:ext cx="6291714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932F1B-6491-4CB1-BE01-DFB7593FD7EF}">
      <dsp:nvSpPr>
        <dsp:cNvPr id="0" name=""/>
        <dsp:cNvSpPr/>
      </dsp:nvSpPr>
      <dsp:spPr>
        <a:xfrm>
          <a:off x="0" y="3318305"/>
          <a:ext cx="6291714" cy="552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03 6” pumps</a:t>
          </a:r>
        </a:p>
      </dsp:txBody>
      <dsp:txXfrm>
        <a:off x="0" y="3318305"/>
        <a:ext cx="6291714" cy="552938"/>
      </dsp:txXfrm>
    </dsp:sp>
    <dsp:sp modelId="{65B63AD9-4395-4563-A4C7-E182E7769911}">
      <dsp:nvSpPr>
        <dsp:cNvPr id="0" name=""/>
        <dsp:cNvSpPr/>
      </dsp:nvSpPr>
      <dsp:spPr>
        <a:xfrm>
          <a:off x="0" y="3871244"/>
          <a:ext cx="6291714" cy="0"/>
        </a:xfrm>
        <a:prstGeom prst="line">
          <a:avLst/>
        </a:prstGeom>
        <a:solidFill>
          <a:schemeClr val="accent2">
            <a:hueOff val="-1131949"/>
            <a:satOff val="-65277"/>
            <a:lumOff val="6711"/>
            <a:alphaOff val="0"/>
          </a:schemeClr>
        </a:solidFill>
        <a:ln w="12700" cap="flat" cmpd="sng" algn="ctr">
          <a:solidFill>
            <a:schemeClr val="accent2">
              <a:hueOff val="-1131949"/>
              <a:satOff val="-65277"/>
              <a:lumOff val="671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DF0F75-E897-44DB-8AC7-6DF0114E22C1}">
      <dsp:nvSpPr>
        <dsp:cNvPr id="0" name=""/>
        <dsp:cNvSpPr/>
      </dsp:nvSpPr>
      <dsp:spPr>
        <a:xfrm>
          <a:off x="0" y="3871244"/>
          <a:ext cx="6291714" cy="552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01 4” pumps</a:t>
          </a:r>
        </a:p>
      </dsp:txBody>
      <dsp:txXfrm>
        <a:off x="0" y="3871244"/>
        <a:ext cx="6291714" cy="552938"/>
      </dsp:txXfrm>
    </dsp:sp>
    <dsp:sp modelId="{6BCD4B93-E0A6-43FB-A8A9-35AAAE8FCF75}">
      <dsp:nvSpPr>
        <dsp:cNvPr id="0" name=""/>
        <dsp:cNvSpPr/>
      </dsp:nvSpPr>
      <dsp:spPr>
        <a:xfrm>
          <a:off x="0" y="4424182"/>
          <a:ext cx="6291714" cy="0"/>
        </a:xfrm>
        <a:prstGeom prst="line">
          <a:avLst/>
        </a:prstGeom>
        <a:solidFill>
          <a:schemeClr val="accent2">
            <a:hueOff val="-1293656"/>
            <a:satOff val="-74603"/>
            <a:lumOff val="7669"/>
            <a:alphaOff val="0"/>
          </a:schemeClr>
        </a:solidFill>
        <a:ln w="12700" cap="flat" cmpd="sng" algn="ctr">
          <a:solidFill>
            <a:schemeClr val="accent2">
              <a:hueOff val="-1293656"/>
              <a:satOff val="-74603"/>
              <a:lumOff val="76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A86938-373F-47A5-8B64-89CB3AAF4E76}">
      <dsp:nvSpPr>
        <dsp:cNvPr id="0" name=""/>
        <dsp:cNvSpPr/>
      </dsp:nvSpPr>
      <dsp:spPr>
        <a:xfrm>
          <a:off x="0" y="4424182"/>
          <a:ext cx="6291714" cy="552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03 3” pumps</a:t>
          </a:r>
        </a:p>
      </dsp:txBody>
      <dsp:txXfrm>
        <a:off x="0" y="4424182"/>
        <a:ext cx="6291714" cy="552938"/>
      </dsp:txXfrm>
    </dsp:sp>
    <dsp:sp modelId="{C0F1227D-D5AD-4B30-9122-1BC89189A971}">
      <dsp:nvSpPr>
        <dsp:cNvPr id="0" name=""/>
        <dsp:cNvSpPr/>
      </dsp:nvSpPr>
      <dsp:spPr>
        <a:xfrm>
          <a:off x="0" y="4977121"/>
          <a:ext cx="6291714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7CEFD6-8F6B-44AF-BF32-FE7B821B7AB3}">
      <dsp:nvSpPr>
        <dsp:cNvPr id="0" name=""/>
        <dsp:cNvSpPr/>
      </dsp:nvSpPr>
      <dsp:spPr>
        <a:xfrm>
          <a:off x="0" y="4977121"/>
          <a:ext cx="6291714" cy="552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02 2” pumps</a:t>
          </a:r>
        </a:p>
      </dsp:txBody>
      <dsp:txXfrm>
        <a:off x="0" y="4977121"/>
        <a:ext cx="6291714" cy="5529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E61A8-1EF6-F1B4-A93E-76514E18D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92633C-D6A4-3F61-E877-A5E36CD941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62F33-43B5-4AAC-A22C-F1E459F25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51ED-8626-4679-8C58-8944359B615E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174F1-67C1-794D-F916-9360E67B4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9C92D-5028-0F5B-547F-B8B82FC31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729B-DA6A-47B8-BD4F-5C2E725FC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8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38779-1A46-0708-DBCA-0434140F0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B4A18-3BF8-23A6-ECF6-73FBCBAC7E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A468B-9540-39D1-5F6A-52844FD85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51ED-8626-4679-8C58-8944359B615E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4B22E-A6A0-939D-B174-E129C7CE2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82E80-4A29-E45F-F21E-A7C9B08A4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729B-DA6A-47B8-BD4F-5C2E725FC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92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AEBF0B-02FA-A808-7879-582E037B6E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77DF07-0D47-73D6-1E8E-0F454295E3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8A7E4-D0B2-9381-F7BE-0516413B2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51ED-8626-4679-8C58-8944359B615E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6D60A-92A5-C81E-5D5B-43C772E01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C9E2D-31B7-CB98-A953-C584A5E16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729B-DA6A-47B8-BD4F-5C2E725FC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1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E5F59-16DB-5834-4FF4-62074AF5F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737F6-5130-2993-97E6-A00B35C8A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9DCBD-EAE1-A5A8-F171-1FB068981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51ED-8626-4679-8C58-8944359B615E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AE26A-1F64-1C0C-189F-3EDBF44E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DE1A0-685B-FFF0-3225-18A9FB932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729B-DA6A-47B8-BD4F-5C2E725FC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01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C7A4C-E39A-36E1-C109-4CA49E67E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269020-6E22-E37C-A01A-DE81D64CD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D4B4D-5F7A-A484-9C1D-210223F8E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51ED-8626-4679-8C58-8944359B615E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EC559-09F7-E481-B178-BEC72B8C8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15B0C-B655-E60F-A99C-694BF4731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729B-DA6A-47B8-BD4F-5C2E725FC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3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35D56-0D03-D93F-7D30-398FA0C5B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B92B7-DF18-44C1-DBE8-DD7825565E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128A2B-46B3-4596-FBA6-1F50A35DF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23EC3-8473-9A3D-0362-F4ACA624F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51ED-8626-4679-8C58-8944359B615E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E3264A-3AD6-9429-EA7E-CB0226FE9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452F9F-BF6B-8500-4758-6771CE5D7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729B-DA6A-47B8-BD4F-5C2E725FC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1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0EDCB-67AA-922F-74EC-CEB3C05F1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4E5EAD-AB3B-3C47-1D8A-D3A03DF4D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4C803D-4A74-41AD-1D07-CDD28E9B3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AFB3EB-60AC-6D90-7A7E-7B8B96F8EF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D0FB98-AF95-C8A1-1DB2-9E46F84E8D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3DB0BE-6843-E4F9-EEC5-EE41B3EEA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51ED-8626-4679-8C58-8944359B615E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3B1664-1AF9-24DB-2978-F1D028F24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21D19D-4CEC-11C9-6E27-DBF985500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729B-DA6A-47B8-BD4F-5C2E725FC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4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03470-FD42-7331-048D-F8D5ADD34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3032A4-BC73-E761-8FC8-9F8F4C83B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51ED-8626-4679-8C58-8944359B615E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329F36-BD09-D2A8-8946-1B1BB005B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E01618-9478-E45F-A3B3-BF14DE965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729B-DA6A-47B8-BD4F-5C2E725FC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35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08F855-7BA1-655F-78E8-4B4E9EA92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51ED-8626-4679-8C58-8944359B615E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7D1D68-3668-655A-1F27-373CAA4F0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F47B27-9A66-047B-53D0-D1F77801D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729B-DA6A-47B8-BD4F-5C2E725FC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34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AA97B-6CCD-E866-BED3-29E00B934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B7460-9491-993D-4AE5-90511CA82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16B2F1-4051-7760-80F7-868A33BC4C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C981A-2300-8A3C-957B-9D57DC6B8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51ED-8626-4679-8C58-8944359B615E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E5B08F-75D5-7146-0F42-0F6A8952B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5F9E23-DBE9-53B3-3D3A-CA70903B3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729B-DA6A-47B8-BD4F-5C2E725FC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12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0EFC-9B70-45F7-1F10-DCEB6D1CF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C53D54-AB57-2BE3-EAE6-4C38DE44E7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69823F-03EF-7C80-2E92-0F1198C75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DFF5C2-BE84-EE3B-A823-B35EFC6B4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51ED-8626-4679-8C58-8944359B615E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FF0F61-2698-1C5A-08F2-A7842E9CC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858716-D4A7-EC63-621C-13456CE47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729B-DA6A-47B8-BD4F-5C2E725FC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62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97DF04-86C7-174E-0448-EB9FC3A10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F2AA5-1AB7-1A05-F8BB-61B7C18E4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A37DD-BB2C-6CE4-CB8B-B6950D14DA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F51ED-8626-4679-8C58-8944359B615E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9D14B-0FE8-E68F-3F84-7FB71D278E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B21EA-7086-4F44-D6D4-A46D47891F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F729B-DA6A-47B8-BD4F-5C2E725FC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1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98BC8-FF40-E43C-DDAB-5C3F4CEE4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0160" y="187676"/>
            <a:ext cx="3351679" cy="62254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M/V ESCAPADE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F2EC706-AEB1-97C8-0821-1715A38FF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5000" y="439615"/>
            <a:ext cx="6104400" cy="649751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Located at Clay County Port in Green Cove Springs.</a:t>
            </a:r>
          </a:p>
          <a:p>
            <a:r>
              <a:rPr lang="en-US" sz="2000" dirty="0"/>
              <a:t>Abandoned for several years, owner has fled the country</a:t>
            </a:r>
          </a:p>
          <a:p>
            <a:r>
              <a:rPr lang="en-US" sz="2000" dirty="0"/>
              <a:t>24AUG2023: M/V became partially submerged</a:t>
            </a:r>
          </a:p>
          <a:p>
            <a:r>
              <a:rPr lang="en-US" sz="2000" dirty="0"/>
              <a:t>27AUG2023: Sector IMD received NRC report of sheening from partially submerged vessel</a:t>
            </a:r>
          </a:p>
          <a:p>
            <a:r>
              <a:rPr lang="en-US" sz="2000" dirty="0"/>
              <a:t>28AUG2023: IMD/DEP met with Reynolds Yacht/Clay County Port issued NOFI</a:t>
            </a:r>
          </a:p>
          <a:p>
            <a:r>
              <a:rPr lang="en-US" sz="2000" dirty="0"/>
              <a:t>31AUG2023: Clay County Port Inc unanimously agreed to take action to mitigate threat of pollution, although tanks were previously being pumped out, a potential of approx. 100-200 gallons of residual diesel remains </a:t>
            </a:r>
            <a:endParaRPr lang="en-US" sz="1000" dirty="0"/>
          </a:p>
          <a:p>
            <a:r>
              <a:rPr lang="en-US" sz="2000" dirty="0"/>
              <a:t>13SEP2023: After completing temp repairs efforts to refloat were commenced, efforts to refloat have been impeded by discoveries of compromised areas of the hull. </a:t>
            </a:r>
          </a:p>
          <a:p>
            <a:r>
              <a:rPr lang="en-US" sz="2000" dirty="0"/>
              <a:t>A/D &amp; Reserve components of IMD continue to monitor progress of salvage and offer guidance/reimbursement information to port operators. </a:t>
            </a:r>
          </a:p>
          <a:p>
            <a:r>
              <a:rPr lang="en-US" sz="2000" dirty="0"/>
              <a:t>IMD continues to collaborate/communicate with port personnel, contractors (AJ Smith Construction), DEP, D7 DRAT, D7 Legal, SCC &amp; CG Intel on incident.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374078-76F5-6D70-8A0F-BFECC6E2F7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983"/>
          <a:stretch/>
        </p:blipFill>
        <p:spPr>
          <a:xfrm>
            <a:off x="7395243" y="810223"/>
            <a:ext cx="4395509" cy="2736749"/>
          </a:xfrm>
          <a:prstGeom prst="rect">
            <a:avLst/>
          </a:prstGeom>
        </p:spPr>
      </p:pic>
      <p:sp>
        <p:nvSpPr>
          <p:cNvPr id="29" name="Rectangle 21">
            <a:extLst>
              <a:ext uri="{FF2B5EF4-FFF2-40B4-BE49-F238E27FC236}">
                <a16:creationId xmlns:a16="http://schemas.microsoft.com/office/drawing/2014/main" id="{4DD35268-6FBE-0BCD-C050-3F804C7C5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2068597" y="0"/>
            <a:ext cx="123401" cy="3290157"/>
          </a:xfrm>
          <a:prstGeom prst="rect">
            <a:avLst/>
          </a:prstGeom>
          <a:gradFill>
            <a:gsLst>
              <a:gs pos="20000">
                <a:schemeClr val="accent3">
                  <a:alpha val="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4FAFE53-D931-87E2-3423-91C5F2FFB4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03" r="-4" b="26144"/>
          <a:stretch/>
        </p:blipFill>
        <p:spPr>
          <a:xfrm>
            <a:off x="7391916" y="3527553"/>
            <a:ext cx="4398836" cy="3093914"/>
          </a:xfrm>
          <a:prstGeom prst="rect">
            <a:avLst/>
          </a:prstGeom>
        </p:spPr>
      </p:pic>
      <p:grpSp>
        <p:nvGrpSpPr>
          <p:cNvPr id="30" name="Group 23">
            <a:extLst>
              <a:ext uri="{FF2B5EF4-FFF2-40B4-BE49-F238E27FC236}">
                <a16:creationId xmlns:a16="http://schemas.microsoft.com/office/drawing/2014/main" id="{F3A0B02E-2A29-A1CD-0D60-A9E1681AF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B760236-1E5E-7CEA-DCDD-21F3FB288A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25">
              <a:extLst>
                <a:ext uri="{FF2B5EF4-FFF2-40B4-BE49-F238E27FC236}">
                  <a16:creationId xmlns:a16="http://schemas.microsoft.com/office/drawing/2014/main" id="{30D6BAEE-FD58-F5B7-5CF3-A74EB385D7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27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38012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844B9D2-2C38-4759-1638-073101BC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Resources</a:t>
            </a:r>
          </a:p>
        </p:txBody>
      </p:sp>
      <p:graphicFrame>
        <p:nvGraphicFramePr>
          <p:cNvPr id="8" name="TextBox 5">
            <a:extLst>
              <a:ext uri="{FF2B5EF4-FFF2-40B4-BE49-F238E27FC236}">
                <a16:creationId xmlns:a16="http://schemas.microsoft.com/office/drawing/2014/main" id="{1A0D8407-9C3E-B232-1C0F-3E42844AD2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9435863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9017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E852A1ECB45B469D04F890888847FA" ma:contentTypeVersion="12" ma:contentTypeDescription="Create a new document." ma:contentTypeScope="" ma:versionID="702612401fb650b01a317dfe228963a6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33088c3f-8af3-4e26-9eb0-3e53b561538d" targetNamespace="http://schemas.microsoft.com/office/2006/metadata/properties" ma:root="true" ma:fieldsID="03aa72180234dca3cfe9b23197e59675" ns1:_="" ns2:_="" ns3:_="" ns4:_="" ns5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33088c3f-8af3-4e26-9eb0-3e53b561538d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5:MediaServiceMetadata" minOccurs="0"/>
                <xsd:element ref="ns5:MediaServiceFastMetadata" minOccurs="0"/>
                <xsd:element ref="ns5:lcf76f155ced4ddcb4097134ff3c332f" minOccurs="0"/>
                <xsd:element ref="ns5:MediaServiceObjectDetectorVersions" minOccurs="0"/>
                <xsd:element ref="ns5:MediaServiceOCR" minOccurs="0"/>
                <xsd:element ref="ns5:MediaServiceGenerationTime" minOccurs="0"/>
                <xsd:element ref="ns5:MediaServiceEventHashCode" minOccurs="0"/>
                <xsd:element ref="ns5:MediaLengthInSeconds" minOccurs="0"/>
                <xsd:element ref="ns5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 ma:readOnly="false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34f92fb2-5db2-48ca-88ec-1a25982afe05}" ma:internalName="TaxCatchAllLabel" ma:readOnly="true" ma:showField="CatchAllDataLabel" ma:web="087bbdee-2326-49a7-a923-f0f8b16b6c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34f92fb2-5db2-48ca-88ec-1a25982afe05}" ma:internalName="TaxCatchAll" ma:showField="CatchAllData" ma:web="087bbdee-2326-49a7-a923-f0f8b16b6c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088c3f-8af3-4e26-9eb0-3e53b56153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31" nillable="true" ma:taxonomy="true" ma:internalName="lcf76f155ced4ddcb4097134ff3c332f" ma:taxonomyFieldName="MediaServiceImageTags" ma:displayName="Image Tags" ma:readOnly="false" ma:fieldId="{5cf76f15-5ced-4ddc-b409-7134ff3c332f}" ma:taxonomyMulti="true" ma:sspId="29f62856-1543-49d4-a736-4569d363f5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3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37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2023-11-02T13:09:05+00:00</Document_x0020_Creation_x0020_Date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 xsi:nil="true"/>
    <lcf76f155ced4ddcb4097134ff3c332f xmlns="33088c3f-8af3-4e26-9eb0-3e53b561538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006085A-551E-4DC6-B8E2-ACD073285C49}"/>
</file>

<file path=customXml/itemProps2.xml><?xml version="1.0" encoding="utf-8"?>
<ds:datastoreItem xmlns:ds="http://schemas.openxmlformats.org/officeDocument/2006/customXml" ds:itemID="{CC9FE624-AED4-4045-B6F2-9D856AA1AA63}"/>
</file>

<file path=customXml/itemProps3.xml><?xml version="1.0" encoding="utf-8"?>
<ds:datastoreItem xmlns:ds="http://schemas.openxmlformats.org/officeDocument/2006/customXml" ds:itemID="{4AF39C1F-B4E7-4E7E-8CC5-FD3D08A0C780}"/>
</file>

<file path=customXml/itemProps4.xml><?xml version="1.0" encoding="utf-8"?>
<ds:datastoreItem xmlns:ds="http://schemas.openxmlformats.org/officeDocument/2006/customXml" ds:itemID="{7154B903-B981-4BCD-8EA8-E8A30CF20D4F}"/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230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M/V ESCAPADE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M/V ESCAPADE</dc:title>
  <dc:creator>Blackwell, Brendan K PO1 USCG SEC JCKSNVILLE (USA)</dc:creator>
  <cp:lastModifiedBy>Guinn, Samuel R LT USCG (USA)</cp:lastModifiedBy>
  <cp:revision>4</cp:revision>
  <dcterms:created xsi:type="dcterms:W3CDTF">2023-09-15T13:56:31Z</dcterms:created>
  <dcterms:modified xsi:type="dcterms:W3CDTF">2023-11-02T13:03:48Z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0x010100C5E852A1ECB45B469D04F890888847FA</vt:lpwstr>
  </property>
</Properties>
</file>