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10.xml" ContentType="application/vnd.openxmlformats-officedocument.drawingml.diagramData+xml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5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6.xml" ContentType="application/vnd.openxmlformats-officedocument.drawingml.diagramData+xml"/>
  <Override PartName="/ppt/diagrams/data22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5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authors.xml" ContentType="application/vnd.ms-powerpoint.auth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5.xml" ContentType="application/vnd.openxmlformats-officedocument.drawingml.diagramLayout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quickStyle15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colors15.xml" ContentType="application/vnd.openxmlformats-officedocument.drawingml.diagramColors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colors14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drawing15.xml" ContentType="application/vnd.ms-office.drawingml.diagramDrawing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48"/>
  </p:notesMasterIdLst>
  <p:sldIdLst>
    <p:sldId id="266" r:id="rId5"/>
    <p:sldId id="342" r:id="rId6"/>
    <p:sldId id="349" r:id="rId7"/>
    <p:sldId id="308" r:id="rId8"/>
    <p:sldId id="354" r:id="rId9"/>
    <p:sldId id="317" r:id="rId10"/>
    <p:sldId id="332" r:id="rId11"/>
    <p:sldId id="333" r:id="rId12"/>
    <p:sldId id="344" r:id="rId13"/>
    <p:sldId id="351" r:id="rId14"/>
    <p:sldId id="338" r:id="rId15"/>
    <p:sldId id="337" r:id="rId16"/>
    <p:sldId id="341" r:id="rId17"/>
    <p:sldId id="352" r:id="rId18"/>
    <p:sldId id="309" r:id="rId19"/>
    <p:sldId id="313" r:id="rId20"/>
    <p:sldId id="334" r:id="rId21"/>
    <p:sldId id="339" r:id="rId22"/>
    <p:sldId id="346" r:id="rId23"/>
    <p:sldId id="347" r:id="rId24"/>
    <p:sldId id="330" r:id="rId25"/>
    <p:sldId id="343" r:id="rId26"/>
    <p:sldId id="324" r:id="rId27"/>
    <p:sldId id="326" r:id="rId28"/>
    <p:sldId id="350" r:id="rId29"/>
    <p:sldId id="327" r:id="rId30"/>
    <p:sldId id="325" r:id="rId31"/>
    <p:sldId id="318" r:id="rId32"/>
    <p:sldId id="314" r:id="rId33"/>
    <p:sldId id="315" r:id="rId34"/>
    <p:sldId id="353" r:id="rId35"/>
    <p:sldId id="329" r:id="rId36"/>
    <p:sldId id="319" r:id="rId37"/>
    <p:sldId id="336" r:id="rId38"/>
    <p:sldId id="320" r:id="rId39"/>
    <p:sldId id="322" r:id="rId40"/>
    <p:sldId id="321" r:id="rId41"/>
    <p:sldId id="355" r:id="rId42"/>
    <p:sldId id="328" r:id="rId43"/>
    <p:sldId id="331" r:id="rId44"/>
    <p:sldId id="340" r:id="rId45"/>
    <p:sldId id="348" r:id="rId46"/>
    <p:sldId id="32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41DEC3-7D5A-CC26-AEBC-A245E8835855}" name="Robert Geller" initials="RG" userId="Robert Geller" providerId="None"/>
  <p188:author id="{815261D6-F30A-6543-17BB-DA67FA5095B4}" name="Hanley, Jack (ATSDR/OAD/OCHHA)" initials="HJ(" userId="S::jah8@cdc.gov::dda76f20-e45d-40d5-b185-450916186c6e" providerId="AD"/>
  <p188:author id="{A93B54E0-93B9-8FD3-71D2-4F780D8A8A6D}" name="Yip, Luke (ATSDR/OAD/OD)" initials="YL" userId="Yip, Luke (ATSDR/OAD/OD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4.png"/><Relationship Id="rId7" Type="http://schemas.openxmlformats.org/officeDocument/2006/relationships/image" Target="../media/image1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5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4.png"/><Relationship Id="rId7" Type="http://schemas.openxmlformats.org/officeDocument/2006/relationships/image" Target="../media/image1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5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History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strategy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NEXT STEPS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3B16BB-003F-49EC-A809-45FA6C1668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06BB8E2-5B5E-4038-9B12-CE1E8EF15333}">
      <dgm:prSet/>
      <dgm:spPr/>
      <dgm:t>
        <a:bodyPr/>
        <a:lstStyle/>
        <a:p>
          <a:r>
            <a:rPr lang="en-US" baseline="0"/>
            <a:t>Handles more than 100,000 calls annually</a:t>
          </a:r>
          <a:endParaRPr lang="en-US"/>
        </a:p>
      </dgm:t>
    </dgm:pt>
    <dgm:pt modelId="{42B2C373-2C12-4C03-BDB2-28B040054799}" type="parTrans" cxnId="{9D1F8581-018B-4D81-B689-3F3CACC9C7FA}">
      <dgm:prSet/>
      <dgm:spPr/>
      <dgm:t>
        <a:bodyPr/>
        <a:lstStyle/>
        <a:p>
          <a:endParaRPr lang="en-US"/>
        </a:p>
      </dgm:t>
    </dgm:pt>
    <dgm:pt modelId="{D35321F4-A1E0-4E7F-A9A0-2948C599705A}" type="sibTrans" cxnId="{9D1F8581-018B-4D81-B689-3F3CACC9C7FA}">
      <dgm:prSet/>
      <dgm:spPr/>
      <dgm:t>
        <a:bodyPr/>
        <a:lstStyle/>
        <a:p>
          <a:endParaRPr lang="en-US"/>
        </a:p>
      </dgm:t>
    </dgm:pt>
    <dgm:pt modelId="{EAA653E1-7DCA-48A6-9189-5EFB58D2E025}">
      <dgm:prSet/>
      <dgm:spPr/>
      <dgm:t>
        <a:bodyPr/>
        <a:lstStyle/>
        <a:p>
          <a:r>
            <a:rPr lang="en-US" baseline="0" dirty="0"/>
            <a:t>Incoming calls handled by Specialists in Poison Information, with backup as needed</a:t>
          </a:r>
          <a:endParaRPr lang="en-US" dirty="0"/>
        </a:p>
      </dgm:t>
    </dgm:pt>
    <dgm:pt modelId="{95976136-C712-464C-8F22-7D37345D2B3D}" type="parTrans" cxnId="{DEAE8D22-06FA-4D8F-9C3E-6FA93EAF9080}">
      <dgm:prSet/>
      <dgm:spPr/>
      <dgm:t>
        <a:bodyPr/>
        <a:lstStyle/>
        <a:p>
          <a:endParaRPr lang="en-US"/>
        </a:p>
      </dgm:t>
    </dgm:pt>
    <dgm:pt modelId="{F449BC0B-05F6-473A-AD2D-9071073A4EB3}" type="sibTrans" cxnId="{DEAE8D22-06FA-4D8F-9C3E-6FA93EAF9080}">
      <dgm:prSet/>
      <dgm:spPr/>
      <dgm:t>
        <a:bodyPr/>
        <a:lstStyle/>
        <a:p>
          <a:endParaRPr lang="en-US"/>
        </a:p>
      </dgm:t>
    </dgm:pt>
    <dgm:pt modelId="{27E651C6-533A-444A-9B64-6969BCF45817}">
      <dgm:prSet custT="1"/>
      <dgm:spPr/>
      <dgm:t>
        <a:bodyPr/>
        <a:lstStyle/>
        <a:p>
          <a:r>
            <a:rPr lang="en-US" sz="1400" i="1" baseline="0" dirty="0"/>
            <a:t>Nurses/ pharmacists/ physicians specifically trained to collect information, triage cases, present initial recommendations</a:t>
          </a:r>
          <a:endParaRPr lang="en-US" sz="1400" dirty="0"/>
        </a:p>
      </dgm:t>
    </dgm:pt>
    <dgm:pt modelId="{BC89390C-0BF1-4390-85F4-1865FEEEBE82}" type="parTrans" cxnId="{3FC36285-6F7C-408F-AA21-0F50957A3513}">
      <dgm:prSet/>
      <dgm:spPr/>
      <dgm:t>
        <a:bodyPr/>
        <a:lstStyle/>
        <a:p>
          <a:endParaRPr lang="en-US"/>
        </a:p>
      </dgm:t>
    </dgm:pt>
    <dgm:pt modelId="{A3022337-9AB7-4F32-A38B-7AC33C993B88}" type="sibTrans" cxnId="{3FC36285-6F7C-408F-AA21-0F50957A3513}">
      <dgm:prSet/>
      <dgm:spPr/>
      <dgm:t>
        <a:bodyPr/>
        <a:lstStyle/>
        <a:p>
          <a:endParaRPr lang="en-US"/>
        </a:p>
      </dgm:t>
    </dgm:pt>
    <dgm:pt modelId="{8C867B33-DC9F-4633-877B-60981AF79176}">
      <dgm:prSet/>
      <dgm:spPr/>
      <dgm:t>
        <a:bodyPr/>
        <a:lstStyle/>
        <a:p>
          <a:r>
            <a:rPr lang="en-US" baseline="0"/>
            <a:t>Continuous available of medical toxicology backup</a:t>
          </a:r>
          <a:endParaRPr lang="en-US"/>
        </a:p>
      </dgm:t>
    </dgm:pt>
    <dgm:pt modelId="{19F5EC42-9A15-4059-B217-3C2121647672}" type="parTrans" cxnId="{F6854984-411F-4C30-9E2E-FE93CAC2DE62}">
      <dgm:prSet/>
      <dgm:spPr/>
      <dgm:t>
        <a:bodyPr/>
        <a:lstStyle/>
        <a:p>
          <a:endParaRPr lang="en-US"/>
        </a:p>
      </dgm:t>
    </dgm:pt>
    <dgm:pt modelId="{FBAD691F-238A-4BC5-BC2F-5FCC3EBCACFE}" type="sibTrans" cxnId="{F6854984-411F-4C30-9E2E-FE93CAC2DE62}">
      <dgm:prSet/>
      <dgm:spPr/>
      <dgm:t>
        <a:bodyPr/>
        <a:lstStyle/>
        <a:p>
          <a:endParaRPr lang="en-US"/>
        </a:p>
      </dgm:t>
    </dgm:pt>
    <dgm:pt modelId="{70B0B217-9DAB-4F13-8EBB-A33D25A477A2}">
      <dgm:prSet custT="1"/>
      <dgm:spPr/>
      <dgm:t>
        <a:bodyPr/>
        <a:lstStyle/>
        <a:p>
          <a:r>
            <a:rPr lang="en-US" sz="1400" i="1" baseline="0" dirty="0"/>
            <a:t>9 attending physicians fellowship trained in medical toxicology</a:t>
          </a:r>
          <a:endParaRPr lang="en-US" sz="1400" dirty="0"/>
        </a:p>
      </dgm:t>
    </dgm:pt>
    <dgm:pt modelId="{97EDE710-7914-4707-A2B8-EFE15C9EC622}" type="parTrans" cxnId="{48C0BAF1-BDB3-43B0-9161-D20515D1C1BD}">
      <dgm:prSet/>
      <dgm:spPr/>
      <dgm:t>
        <a:bodyPr/>
        <a:lstStyle/>
        <a:p>
          <a:endParaRPr lang="en-US"/>
        </a:p>
      </dgm:t>
    </dgm:pt>
    <dgm:pt modelId="{31102B41-A91E-4712-A1CF-C5F9A118EB38}" type="sibTrans" cxnId="{48C0BAF1-BDB3-43B0-9161-D20515D1C1BD}">
      <dgm:prSet/>
      <dgm:spPr/>
      <dgm:t>
        <a:bodyPr/>
        <a:lstStyle/>
        <a:p>
          <a:endParaRPr lang="en-US"/>
        </a:p>
      </dgm:t>
    </dgm:pt>
    <dgm:pt modelId="{E47192A1-1B27-40C8-B4D1-EE20B1281768}">
      <dgm:prSet custT="1"/>
      <dgm:spPr/>
      <dgm:t>
        <a:bodyPr/>
        <a:lstStyle/>
        <a:p>
          <a:r>
            <a:rPr lang="en-US" sz="1400" i="1" baseline="0" dirty="0"/>
            <a:t>Bring direct patient care experience to the situation at hand</a:t>
          </a:r>
          <a:endParaRPr lang="en-US" sz="1400" dirty="0"/>
        </a:p>
      </dgm:t>
    </dgm:pt>
    <dgm:pt modelId="{C75EDEE4-BCE3-471B-80EA-0B924624BEDB}" type="parTrans" cxnId="{31D71F17-B3BE-4C35-A3CE-0A37869949D7}">
      <dgm:prSet/>
      <dgm:spPr/>
      <dgm:t>
        <a:bodyPr/>
        <a:lstStyle/>
        <a:p>
          <a:endParaRPr lang="en-US"/>
        </a:p>
      </dgm:t>
    </dgm:pt>
    <dgm:pt modelId="{F1BA7E6E-6FE4-45A1-A299-1D969BF3ACB2}" type="sibTrans" cxnId="{31D71F17-B3BE-4C35-A3CE-0A37869949D7}">
      <dgm:prSet/>
      <dgm:spPr/>
      <dgm:t>
        <a:bodyPr/>
        <a:lstStyle/>
        <a:p>
          <a:endParaRPr lang="en-US"/>
        </a:p>
      </dgm:t>
    </dgm:pt>
    <dgm:pt modelId="{ED49B30C-1C6D-4A21-8BE3-4DCE57004047}" type="pres">
      <dgm:prSet presAssocID="{963B16BB-003F-49EC-A809-45FA6C1668ED}" presName="root" presStyleCnt="0">
        <dgm:presLayoutVars>
          <dgm:dir/>
          <dgm:resizeHandles val="exact"/>
        </dgm:presLayoutVars>
      </dgm:prSet>
      <dgm:spPr/>
    </dgm:pt>
    <dgm:pt modelId="{FB946346-0327-4B0A-865E-B4513E11A761}" type="pres">
      <dgm:prSet presAssocID="{806BB8E2-5B5E-4038-9B12-CE1E8EF15333}" presName="compNode" presStyleCnt="0"/>
      <dgm:spPr/>
    </dgm:pt>
    <dgm:pt modelId="{12C7A5B1-A421-4B4A-B305-4D5339BD2922}" type="pres">
      <dgm:prSet presAssocID="{806BB8E2-5B5E-4038-9B12-CE1E8EF15333}" presName="bgRect" presStyleLbl="bgShp" presStyleIdx="0" presStyleCnt="3"/>
      <dgm:spPr/>
    </dgm:pt>
    <dgm:pt modelId="{F49F6149-D27B-415A-A68F-DC7DD049CD19}" type="pres">
      <dgm:prSet presAssocID="{806BB8E2-5B5E-4038-9B12-CE1E8EF153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C01F558-9EA3-49DF-BA00-6FA9A8C6D898}" type="pres">
      <dgm:prSet presAssocID="{806BB8E2-5B5E-4038-9B12-CE1E8EF15333}" presName="spaceRect" presStyleCnt="0"/>
      <dgm:spPr/>
    </dgm:pt>
    <dgm:pt modelId="{34453D06-637D-4FD7-8DA4-00A2B7457D18}" type="pres">
      <dgm:prSet presAssocID="{806BB8E2-5B5E-4038-9B12-CE1E8EF15333}" presName="parTx" presStyleLbl="revTx" presStyleIdx="0" presStyleCnt="5">
        <dgm:presLayoutVars>
          <dgm:chMax val="0"/>
          <dgm:chPref val="0"/>
        </dgm:presLayoutVars>
      </dgm:prSet>
      <dgm:spPr/>
    </dgm:pt>
    <dgm:pt modelId="{A9E2795F-FEDE-4FCD-8777-C0D00490C9D0}" type="pres">
      <dgm:prSet presAssocID="{D35321F4-A1E0-4E7F-A9A0-2948C599705A}" presName="sibTrans" presStyleCnt="0"/>
      <dgm:spPr/>
    </dgm:pt>
    <dgm:pt modelId="{9C8DBAFE-112E-4420-8376-97C409A25B8E}" type="pres">
      <dgm:prSet presAssocID="{EAA653E1-7DCA-48A6-9189-5EFB58D2E025}" presName="compNode" presStyleCnt="0"/>
      <dgm:spPr/>
    </dgm:pt>
    <dgm:pt modelId="{22BF7D1F-8B43-4759-B4DE-2A6DB151A0AF}" type="pres">
      <dgm:prSet presAssocID="{EAA653E1-7DCA-48A6-9189-5EFB58D2E025}" presName="bgRect" presStyleLbl="bgShp" presStyleIdx="1" presStyleCnt="3" custLinFactNeighborX="-8491" custLinFactNeighborY="0"/>
      <dgm:spPr/>
    </dgm:pt>
    <dgm:pt modelId="{56234722-5C6E-4B0B-BD13-65281D5FC990}" type="pres">
      <dgm:prSet presAssocID="{EAA653E1-7DCA-48A6-9189-5EFB58D2E0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53295B6-37E4-472A-8A07-4831C8B05663}" type="pres">
      <dgm:prSet presAssocID="{EAA653E1-7DCA-48A6-9189-5EFB58D2E025}" presName="spaceRect" presStyleCnt="0"/>
      <dgm:spPr/>
    </dgm:pt>
    <dgm:pt modelId="{F52DCE04-E98D-486C-826B-95974334E639}" type="pres">
      <dgm:prSet presAssocID="{EAA653E1-7DCA-48A6-9189-5EFB58D2E025}" presName="parTx" presStyleLbl="revTx" presStyleIdx="1" presStyleCnt="5">
        <dgm:presLayoutVars>
          <dgm:chMax val="0"/>
          <dgm:chPref val="0"/>
        </dgm:presLayoutVars>
      </dgm:prSet>
      <dgm:spPr/>
    </dgm:pt>
    <dgm:pt modelId="{D2A1FF5C-A0CC-4FC2-83DF-039DF5845F9F}" type="pres">
      <dgm:prSet presAssocID="{EAA653E1-7DCA-48A6-9189-5EFB58D2E025}" presName="desTx" presStyleLbl="revTx" presStyleIdx="2" presStyleCnt="5">
        <dgm:presLayoutVars/>
      </dgm:prSet>
      <dgm:spPr/>
    </dgm:pt>
    <dgm:pt modelId="{C835E2A4-D100-4643-9AF8-CF65A20A0D6C}" type="pres">
      <dgm:prSet presAssocID="{F449BC0B-05F6-473A-AD2D-9071073A4EB3}" presName="sibTrans" presStyleCnt="0"/>
      <dgm:spPr/>
    </dgm:pt>
    <dgm:pt modelId="{8925877F-7238-4273-BC4E-F4D5B2A24D3A}" type="pres">
      <dgm:prSet presAssocID="{8C867B33-DC9F-4633-877B-60981AF79176}" presName="compNode" presStyleCnt="0"/>
      <dgm:spPr/>
    </dgm:pt>
    <dgm:pt modelId="{069F1156-96BF-4EBE-B703-6419C3474A5E}" type="pres">
      <dgm:prSet presAssocID="{8C867B33-DC9F-4633-877B-60981AF79176}" presName="bgRect" presStyleLbl="bgShp" presStyleIdx="2" presStyleCnt="3"/>
      <dgm:spPr/>
    </dgm:pt>
    <dgm:pt modelId="{6B8E09C7-4B27-42C8-9C62-FA17E13FAB1E}" type="pres">
      <dgm:prSet presAssocID="{8C867B33-DC9F-4633-877B-60981AF791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7973D05-7405-4BC2-9D2A-392C82B29E87}" type="pres">
      <dgm:prSet presAssocID="{8C867B33-DC9F-4633-877B-60981AF79176}" presName="spaceRect" presStyleCnt="0"/>
      <dgm:spPr/>
    </dgm:pt>
    <dgm:pt modelId="{78A430D0-4353-4118-B4F3-D22CD9E20F04}" type="pres">
      <dgm:prSet presAssocID="{8C867B33-DC9F-4633-877B-60981AF79176}" presName="parTx" presStyleLbl="revTx" presStyleIdx="3" presStyleCnt="5">
        <dgm:presLayoutVars>
          <dgm:chMax val="0"/>
          <dgm:chPref val="0"/>
        </dgm:presLayoutVars>
      </dgm:prSet>
      <dgm:spPr/>
    </dgm:pt>
    <dgm:pt modelId="{0D188335-2B61-4F2D-8257-A7BB899FBE29}" type="pres">
      <dgm:prSet presAssocID="{8C867B33-DC9F-4633-877B-60981AF79176}" presName="desTx" presStyleLbl="revTx" presStyleIdx="4" presStyleCnt="5" custScaleX="114882">
        <dgm:presLayoutVars/>
      </dgm:prSet>
      <dgm:spPr/>
    </dgm:pt>
  </dgm:ptLst>
  <dgm:cxnLst>
    <dgm:cxn modelId="{8A440510-6568-4C88-8CD1-DEB259197954}" type="presOf" srcId="{70B0B217-9DAB-4F13-8EBB-A33D25A477A2}" destId="{0D188335-2B61-4F2D-8257-A7BB899FBE29}" srcOrd="0" destOrd="0" presId="urn:microsoft.com/office/officeart/2018/2/layout/IconVerticalSolidList"/>
    <dgm:cxn modelId="{31D71F17-B3BE-4C35-A3CE-0A37869949D7}" srcId="{8C867B33-DC9F-4633-877B-60981AF79176}" destId="{E47192A1-1B27-40C8-B4D1-EE20B1281768}" srcOrd="1" destOrd="0" parTransId="{C75EDEE4-BCE3-471B-80EA-0B924624BEDB}" sibTransId="{F1BA7E6E-6FE4-45A1-A299-1D969BF3ACB2}"/>
    <dgm:cxn modelId="{DEAE8D22-06FA-4D8F-9C3E-6FA93EAF9080}" srcId="{963B16BB-003F-49EC-A809-45FA6C1668ED}" destId="{EAA653E1-7DCA-48A6-9189-5EFB58D2E025}" srcOrd="1" destOrd="0" parTransId="{95976136-C712-464C-8F22-7D37345D2B3D}" sibTransId="{F449BC0B-05F6-473A-AD2D-9071073A4EB3}"/>
    <dgm:cxn modelId="{DA1AAE32-3774-496F-BF5F-D2485B44E9D9}" type="presOf" srcId="{EAA653E1-7DCA-48A6-9189-5EFB58D2E025}" destId="{F52DCE04-E98D-486C-826B-95974334E639}" srcOrd="0" destOrd="0" presId="urn:microsoft.com/office/officeart/2018/2/layout/IconVerticalSolidList"/>
    <dgm:cxn modelId="{278A1C39-25B9-469B-97C5-4593A565A919}" type="presOf" srcId="{963B16BB-003F-49EC-A809-45FA6C1668ED}" destId="{ED49B30C-1C6D-4A21-8BE3-4DCE57004047}" srcOrd="0" destOrd="0" presId="urn:microsoft.com/office/officeart/2018/2/layout/IconVerticalSolidList"/>
    <dgm:cxn modelId="{DC141B43-67D7-4BB9-BD25-C5CC6E29F152}" type="presOf" srcId="{806BB8E2-5B5E-4038-9B12-CE1E8EF15333}" destId="{34453D06-637D-4FD7-8DA4-00A2B7457D18}" srcOrd="0" destOrd="0" presId="urn:microsoft.com/office/officeart/2018/2/layout/IconVerticalSolidList"/>
    <dgm:cxn modelId="{9D1F8581-018B-4D81-B689-3F3CACC9C7FA}" srcId="{963B16BB-003F-49EC-A809-45FA6C1668ED}" destId="{806BB8E2-5B5E-4038-9B12-CE1E8EF15333}" srcOrd="0" destOrd="0" parTransId="{42B2C373-2C12-4C03-BDB2-28B040054799}" sibTransId="{D35321F4-A1E0-4E7F-A9A0-2948C599705A}"/>
    <dgm:cxn modelId="{F6854984-411F-4C30-9E2E-FE93CAC2DE62}" srcId="{963B16BB-003F-49EC-A809-45FA6C1668ED}" destId="{8C867B33-DC9F-4633-877B-60981AF79176}" srcOrd="2" destOrd="0" parTransId="{19F5EC42-9A15-4059-B217-3C2121647672}" sibTransId="{FBAD691F-238A-4BC5-BC2F-5FCC3EBCACFE}"/>
    <dgm:cxn modelId="{3FC36285-6F7C-408F-AA21-0F50957A3513}" srcId="{EAA653E1-7DCA-48A6-9189-5EFB58D2E025}" destId="{27E651C6-533A-444A-9B64-6969BCF45817}" srcOrd="0" destOrd="0" parTransId="{BC89390C-0BF1-4390-85F4-1865FEEEBE82}" sibTransId="{A3022337-9AB7-4F32-A38B-7AC33C993B88}"/>
    <dgm:cxn modelId="{DA883FA6-F871-4176-ADFE-430A33A24E50}" type="presOf" srcId="{E47192A1-1B27-40C8-B4D1-EE20B1281768}" destId="{0D188335-2B61-4F2D-8257-A7BB899FBE29}" srcOrd="0" destOrd="1" presId="urn:microsoft.com/office/officeart/2018/2/layout/IconVerticalSolidList"/>
    <dgm:cxn modelId="{C9C080CA-6A72-4D68-B755-46F9BC0C7A84}" type="presOf" srcId="{8C867B33-DC9F-4633-877B-60981AF79176}" destId="{78A430D0-4353-4118-B4F3-D22CD9E20F04}" srcOrd="0" destOrd="0" presId="urn:microsoft.com/office/officeart/2018/2/layout/IconVerticalSolidList"/>
    <dgm:cxn modelId="{48C0BAF1-BDB3-43B0-9161-D20515D1C1BD}" srcId="{8C867B33-DC9F-4633-877B-60981AF79176}" destId="{70B0B217-9DAB-4F13-8EBB-A33D25A477A2}" srcOrd="0" destOrd="0" parTransId="{97EDE710-7914-4707-A2B8-EFE15C9EC622}" sibTransId="{31102B41-A91E-4712-A1CF-C5F9A118EB38}"/>
    <dgm:cxn modelId="{47CAB4F7-D696-4CF1-8CA5-F8EA45D469DB}" type="presOf" srcId="{27E651C6-533A-444A-9B64-6969BCF45817}" destId="{D2A1FF5C-A0CC-4FC2-83DF-039DF5845F9F}" srcOrd="0" destOrd="0" presId="urn:microsoft.com/office/officeart/2018/2/layout/IconVerticalSolidList"/>
    <dgm:cxn modelId="{79D4873F-266B-4A9C-B4BF-F4F28A189421}" type="presParOf" srcId="{ED49B30C-1C6D-4A21-8BE3-4DCE57004047}" destId="{FB946346-0327-4B0A-865E-B4513E11A761}" srcOrd="0" destOrd="0" presId="urn:microsoft.com/office/officeart/2018/2/layout/IconVerticalSolidList"/>
    <dgm:cxn modelId="{B40BCD72-92E6-4DC8-A88D-F1BACBED8B50}" type="presParOf" srcId="{FB946346-0327-4B0A-865E-B4513E11A761}" destId="{12C7A5B1-A421-4B4A-B305-4D5339BD2922}" srcOrd="0" destOrd="0" presId="urn:microsoft.com/office/officeart/2018/2/layout/IconVerticalSolidList"/>
    <dgm:cxn modelId="{EBBC71BB-8105-47FA-A39C-71939FE60B25}" type="presParOf" srcId="{FB946346-0327-4B0A-865E-B4513E11A761}" destId="{F49F6149-D27B-415A-A68F-DC7DD049CD19}" srcOrd="1" destOrd="0" presId="urn:microsoft.com/office/officeart/2018/2/layout/IconVerticalSolidList"/>
    <dgm:cxn modelId="{AF269E3E-83B0-42E2-8EE9-6A7341D9DDCC}" type="presParOf" srcId="{FB946346-0327-4B0A-865E-B4513E11A761}" destId="{CC01F558-9EA3-49DF-BA00-6FA9A8C6D898}" srcOrd="2" destOrd="0" presId="urn:microsoft.com/office/officeart/2018/2/layout/IconVerticalSolidList"/>
    <dgm:cxn modelId="{FBD36C1C-EA5C-40FC-A5E9-0DAE6714BDD4}" type="presParOf" srcId="{FB946346-0327-4B0A-865E-B4513E11A761}" destId="{34453D06-637D-4FD7-8DA4-00A2B7457D18}" srcOrd="3" destOrd="0" presId="urn:microsoft.com/office/officeart/2018/2/layout/IconVerticalSolidList"/>
    <dgm:cxn modelId="{A098A0CB-98CC-4A57-BEB0-648E13A05B42}" type="presParOf" srcId="{ED49B30C-1C6D-4A21-8BE3-4DCE57004047}" destId="{A9E2795F-FEDE-4FCD-8777-C0D00490C9D0}" srcOrd="1" destOrd="0" presId="urn:microsoft.com/office/officeart/2018/2/layout/IconVerticalSolidList"/>
    <dgm:cxn modelId="{585067A7-8BD0-4DE6-AB91-03BB6590A572}" type="presParOf" srcId="{ED49B30C-1C6D-4A21-8BE3-4DCE57004047}" destId="{9C8DBAFE-112E-4420-8376-97C409A25B8E}" srcOrd="2" destOrd="0" presId="urn:microsoft.com/office/officeart/2018/2/layout/IconVerticalSolidList"/>
    <dgm:cxn modelId="{64A252F1-3C53-4ADC-BB2E-ACE8EADD9182}" type="presParOf" srcId="{9C8DBAFE-112E-4420-8376-97C409A25B8E}" destId="{22BF7D1F-8B43-4759-B4DE-2A6DB151A0AF}" srcOrd="0" destOrd="0" presId="urn:microsoft.com/office/officeart/2018/2/layout/IconVerticalSolidList"/>
    <dgm:cxn modelId="{1DF12444-BE57-4E94-9D5C-F4D97A036510}" type="presParOf" srcId="{9C8DBAFE-112E-4420-8376-97C409A25B8E}" destId="{56234722-5C6E-4B0B-BD13-65281D5FC990}" srcOrd="1" destOrd="0" presId="urn:microsoft.com/office/officeart/2018/2/layout/IconVerticalSolidList"/>
    <dgm:cxn modelId="{FD1AAB4F-7E43-4504-A1E6-53297D1AF244}" type="presParOf" srcId="{9C8DBAFE-112E-4420-8376-97C409A25B8E}" destId="{553295B6-37E4-472A-8A07-4831C8B05663}" srcOrd="2" destOrd="0" presId="urn:microsoft.com/office/officeart/2018/2/layout/IconVerticalSolidList"/>
    <dgm:cxn modelId="{D01D0C13-D50A-4734-BB59-644F6456C548}" type="presParOf" srcId="{9C8DBAFE-112E-4420-8376-97C409A25B8E}" destId="{F52DCE04-E98D-486C-826B-95974334E639}" srcOrd="3" destOrd="0" presId="urn:microsoft.com/office/officeart/2018/2/layout/IconVerticalSolidList"/>
    <dgm:cxn modelId="{6A72427D-BA3D-4A30-9207-3EF888AA8C1C}" type="presParOf" srcId="{9C8DBAFE-112E-4420-8376-97C409A25B8E}" destId="{D2A1FF5C-A0CC-4FC2-83DF-039DF5845F9F}" srcOrd="4" destOrd="0" presId="urn:microsoft.com/office/officeart/2018/2/layout/IconVerticalSolidList"/>
    <dgm:cxn modelId="{43FB0281-1720-446A-ACB8-6DD02BDB2166}" type="presParOf" srcId="{ED49B30C-1C6D-4A21-8BE3-4DCE57004047}" destId="{C835E2A4-D100-4643-9AF8-CF65A20A0D6C}" srcOrd="3" destOrd="0" presId="urn:microsoft.com/office/officeart/2018/2/layout/IconVerticalSolidList"/>
    <dgm:cxn modelId="{6A84E861-4ED2-4A1D-8C4D-CAE4C15E8684}" type="presParOf" srcId="{ED49B30C-1C6D-4A21-8BE3-4DCE57004047}" destId="{8925877F-7238-4273-BC4E-F4D5B2A24D3A}" srcOrd="4" destOrd="0" presId="urn:microsoft.com/office/officeart/2018/2/layout/IconVerticalSolidList"/>
    <dgm:cxn modelId="{E5A124BF-8D66-488E-AD93-093C98B38163}" type="presParOf" srcId="{8925877F-7238-4273-BC4E-F4D5B2A24D3A}" destId="{069F1156-96BF-4EBE-B703-6419C3474A5E}" srcOrd="0" destOrd="0" presId="urn:microsoft.com/office/officeart/2018/2/layout/IconVerticalSolidList"/>
    <dgm:cxn modelId="{C877FFEF-42E5-4C2D-B603-7BD607D710D1}" type="presParOf" srcId="{8925877F-7238-4273-BC4E-F4D5B2A24D3A}" destId="{6B8E09C7-4B27-42C8-9C62-FA17E13FAB1E}" srcOrd="1" destOrd="0" presId="urn:microsoft.com/office/officeart/2018/2/layout/IconVerticalSolidList"/>
    <dgm:cxn modelId="{4BD44017-CAB3-42F8-81D1-42FBFAC0EB5D}" type="presParOf" srcId="{8925877F-7238-4273-BC4E-F4D5B2A24D3A}" destId="{A7973D05-7405-4BC2-9D2A-392C82B29E87}" srcOrd="2" destOrd="0" presId="urn:microsoft.com/office/officeart/2018/2/layout/IconVerticalSolidList"/>
    <dgm:cxn modelId="{D1751A34-94C0-4E72-B0B8-6B1E53534931}" type="presParOf" srcId="{8925877F-7238-4273-BC4E-F4D5B2A24D3A}" destId="{78A430D0-4353-4118-B4F3-D22CD9E20F04}" srcOrd="3" destOrd="0" presId="urn:microsoft.com/office/officeart/2018/2/layout/IconVerticalSolidList"/>
    <dgm:cxn modelId="{44DE2999-0422-4377-B418-F72FC395C4E0}" type="presParOf" srcId="{8925877F-7238-4273-BC4E-F4D5B2A24D3A}" destId="{0D188335-2B61-4F2D-8257-A7BB899FBE2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9C8D57-DDD8-491C-B199-1F38C054A02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1BFB12-0EB0-433D-B821-24CA0AF7BECC}">
      <dgm:prSet/>
      <dgm:spPr/>
      <dgm:t>
        <a:bodyPr/>
        <a:lstStyle/>
        <a:p>
          <a:r>
            <a:rPr lang="en-US" baseline="0" dirty="0"/>
            <a:t>Timely advice, free to caller</a:t>
          </a:r>
          <a:endParaRPr lang="en-US" dirty="0"/>
        </a:p>
      </dgm:t>
    </dgm:pt>
    <dgm:pt modelId="{C5DE4266-1503-4F11-931A-D2E6F3D6F8F8}" type="parTrans" cxnId="{FEECD682-3D0D-446D-8F50-FCAB56AB4730}">
      <dgm:prSet/>
      <dgm:spPr/>
      <dgm:t>
        <a:bodyPr/>
        <a:lstStyle/>
        <a:p>
          <a:endParaRPr lang="en-US"/>
        </a:p>
      </dgm:t>
    </dgm:pt>
    <dgm:pt modelId="{ED2DCB00-0A95-4DB8-B361-2D8AEDFC96EF}" type="sibTrans" cxnId="{FEECD682-3D0D-446D-8F50-FCAB56AB4730}">
      <dgm:prSet/>
      <dgm:spPr/>
      <dgm:t>
        <a:bodyPr/>
        <a:lstStyle/>
        <a:p>
          <a:endParaRPr lang="en-US"/>
        </a:p>
      </dgm:t>
    </dgm:pt>
    <dgm:pt modelId="{057CAE87-D307-4B0D-BD6F-688671721E08}">
      <dgm:prSet/>
      <dgm:spPr/>
      <dgm:t>
        <a:bodyPr/>
        <a:lstStyle/>
        <a:p>
          <a:r>
            <a:rPr lang="en-US" baseline="0" dirty="0"/>
            <a:t>Most cases managed at caller site</a:t>
          </a:r>
          <a:endParaRPr lang="en-US" dirty="0"/>
        </a:p>
      </dgm:t>
    </dgm:pt>
    <dgm:pt modelId="{F04748E8-119D-4864-9102-F1BA3C747681}" type="parTrans" cxnId="{396D66DC-6CE0-489A-ABBD-176D09D262B1}">
      <dgm:prSet/>
      <dgm:spPr/>
      <dgm:t>
        <a:bodyPr/>
        <a:lstStyle/>
        <a:p>
          <a:endParaRPr lang="en-US"/>
        </a:p>
      </dgm:t>
    </dgm:pt>
    <dgm:pt modelId="{87178871-9AC7-4582-8AF5-7F7675007E16}" type="sibTrans" cxnId="{396D66DC-6CE0-489A-ABBD-176D09D262B1}">
      <dgm:prSet/>
      <dgm:spPr/>
      <dgm:t>
        <a:bodyPr/>
        <a:lstStyle/>
        <a:p>
          <a:endParaRPr lang="en-US"/>
        </a:p>
      </dgm:t>
    </dgm:pt>
    <dgm:pt modelId="{CE465804-400E-47C6-B064-B9AFDB612532}">
      <dgm:prSet/>
      <dgm:spPr/>
      <dgm:t>
        <a:bodyPr/>
        <a:lstStyle/>
        <a:p>
          <a:r>
            <a:rPr lang="en-US" baseline="0" dirty="0"/>
            <a:t>Independent expertise</a:t>
          </a:r>
          <a:endParaRPr lang="en-US" dirty="0"/>
        </a:p>
      </dgm:t>
    </dgm:pt>
    <dgm:pt modelId="{950DF9A4-F5E3-4E58-9AA0-522E9994F470}" type="parTrans" cxnId="{818CFA7F-439F-40A9-B350-DA5D76E4B27F}">
      <dgm:prSet/>
      <dgm:spPr/>
      <dgm:t>
        <a:bodyPr/>
        <a:lstStyle/>
        <a:p>
          <a:endParaRPr lang="en-US"/>
        </a:p>
      </dgm:t>
    </dgm:pt>
    <dgm:pt modelId="{0715DD3E-BA1B-40EC-834E-F5C9F1343829}" type="sibTrans" cxnId="{818CFA7F-439F-40A9-B350-DA5D76E4B27F}">
      <dgm:prSet/>
      <dgm:spPr/>
      <dgm:t>
        <a:bodyPr/>
        <a:lstStyle/>
        <a:p>
          <a:endParaRPr lang="en-US"/>
        </a:p>
      </dgm:t>
    </dgm:pt>
    <dgm:pt modelId="{53FAF8BE-1027-476D-9492-2E24EAA5E2B5}" type="pres">
      <dgm:prSet presAssocID="{CB9C8D57-DDD8-491C-B199-1F38C054A024}" presName="root" presStyleCnt="0">
        <dgm:presLayoutVars>
          <dgm:dir/>
          <dgm:resizeHandles val="exact"/>
        </dgm:presLayoutVars>
      </dgm:prSet>
      <dgm:spPr/>
    </dgm:pt>
    <dgm:pt modelId="{FB9809AE-F753-432B-9946-FA4CD6C07E0E}" type="pres">
      <dgm:prSet presAssocID="{181BFB12-0EB0-433D-B821-24CA0AF7BECC}" presName="compNode" presStyleCnt="0"/>
      <dgm:spPr/>
    </dgm:pt>
    <dgm:pt modelId="{18D9711B-BA1E-4F20-B303-83346E871859}" type="pres">
      <dgm:prSet presAssocID="{181BFB12-0EB0-433D-B821-24CA0AF7BE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8002CABE-6F61-4D0D-86B9-297BC6420A2B}" type="pres">
      <dgm:prSet presAssocID="{181BFB12-0EB0-433D-B821-24CA0AF7BECC}" presName="spaceRect" presStyleCnt="0"/>
      <dgm:spPr/>
    </dgm:pt>
    <dgm:pt modelId="{6797E199-ACD5-4BAB-9531-5E3B53DCFE83}" type="pres">
      <dgm:prSet presAssocID="{181BFB12-0EB0-433D-B821-24CA0AF7BECC}" presName="textRect" presStyleLbl="revTx" presStyleIdx="0" presStyleCnt="3">
        <dgm:presLayoutVars>
          <dgm:chMax val="1"/>
          <dgm:chPref val="1"/>
        </dgm:presLayoutVars>
      </dgm:prSet>
      <dgm:spPr/>
    </dgm:pt>
    <dgm:pt modelId="{D5484A15-8F01-4521-A0D6-4621D0B4F226}" type="pres">
      <dgm:prSet presAssocID="{ED2DCB00-0A95-4DB8-B361-2D8AEDFC96EF}" presName="sibTrans" presStyleCnt="0"/>
      <dgm:spPr/>
    </dgm:pt>
    <dgm:pt modelId="{1DB4F401-ACE9-4036-976E-DC7423D0B6E2}" type="pres">
      <dgm:prSet presAssocID="{057CAE87-D307-4B0D-BD6F-688671721E08}" presName="compNode" presStyleCnt="0"/>
      <dgm:spPr/>
    </dgm:pt>
    <dgm:pt modelId="{88C6D578-23F7-47DF-99CE-C335EF494019}" type="pres">
      <dgm:prSet presAssocID="{057CAE87-D307-4B0D-BD6F-688671721E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9157891-CAD5-4A80-A159-865CC3493CC6}" type="pres">
      <dgm:prSet presAssocID="{057CAE87-D307-4B0D-BD6F-688671721E08}" presName="spaceRect" presStyleCnt="0"/>
      <dgm:spPr/>
    </dgm:pt>
    <dgm:pt modelId="{A3D881FC-FE41-44DF-AAA3-DF9EC0BB1AE4}" type="pres">
      <dgm:prSet presAssocID="{057CAE87-D307-4B0D-BD6F-688671721E08}" presName="textRect" presStyleLbl="revTx" presStyleIdx="1" presStyleCnt="3">
        <dgm:presLayoutVars>
          <dgm:chMax val="1"/>
          <dgm:chPref val="1"/>
        </dgm:presLayoutVars>
      </dgm:prSet>
      <dgm:spPr/>
    </dgm:pt>
    <dgm:pt modelId="{9A55B45C-A34A-4126-8481-CCBAAD2CF8A0}" type="pres">
      <dgm:prSet presAssocID="{87178871-9AC7-4582-8AF5-7F7675007E16}" presName="sibTrans" presStyleCnt="0"/>
      <dgm:spPr/>
    </dgm:pt>
    <dgm:pt modelId="{C0C34E6D-F498-4BD9-8DE5-987A31F5FB80}" type="pres">
      <dgm:prSet presAssocID="{CE465804-400E-47C6-B064-B9AFDB612532}" presName="compNode" presStyleCnt="0"/>
      <dgm:spPr/>
    </dgm:pt>
    <dgm:pt modelId="{756B850E-BA89-4158-9E7B-236510B473A6}" type="pres">
      <dgm:prSet presAssocID="{CE465804-400E-47C6-B064-B9AFDB6125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502D44A-83A3-4B44-BBE1-EFB37D52BE0F}" type="pres">
      <dgm:prSet presAssocID="{CE465804-400E-47C6-B064-B9AFDB612532}" presName="spaceRect" presStyleCnt="0"/>
      <dgm:spPr/>
    </dgm:pt>
    <dgm:pt modelId="{E58D67F5-F75D-4E49-B2F6-474DEDA1040D}" type="pres">
      <dgm:prSet presAssocID="{CE465804-400E-47C6-B064-B9AFDB6125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A49BF45-E91A-4B5A-B767-E851ABC04D8C}" type="presOf" srcId="{181BFB12-0EB0-433D-B821-24CA0AF7BECC}" destId="{6797E199-ACD5-4BAB-9531-5E3B53DCFE83}" srcOrd="0" destOrd="0" presId="urn:microsoft.com/office/officeart/2018/2/layout/IconLabelList"/>
    <dgm:cxn modelId="{EB9B4150-9D69-446E-A8AE-632A6EDFE5BE}" type="presOf" srcId="{057CAE87-D307-4B0D-BD6F-688671721E08}" destId="{A3D881FC-FE41-44DF-AAA3-DF9EC0BB1AE4}" srcOrd="0" destOrd="0" presId="urn:microsoft.com/office/officeart/2018/2/layout/IconLabelList"/>
    <dgm:cxn modelId="{818CFA7F-439F-40A9-B350-DA5D76E4B27F}" srcId="{CB9C8D57-DDD8-491C-B199-1F38C054A024}" destId="{CE465804-400E-47C6-B064-B9AFDB612532}" srcOrd="2" destOrd="0" parTransId="{950DF9A4-F5E3-4E58-9AA0-522E9994F470}" sibTransId="{0715DD3E-BA1B-40EC-834E-F5C9F1343829}"/>
    <dgm:cxn modelId="{FEECD682-3D0D-446D-8F50-FCAB56AB4730}" srcId="{CB9C8D57-DDD8-491C-B199-1F38C054A024}" destId="{181BFB12-0EB0-433D-B821-24CA0AF7BECC}" srcOrd="0" destOrd="0" parTransId="{C5DE4266-1503-4F11-931A-D2E6F3D6F8F8}" sibTransId="{ED2DCB00-0A95-4DB8-B361-2D8AEDFC96EF}"/>
    <dgm:cxn modelId="{C38135BE-BB1F-47AD-B1BB-D74732F8FFA5}" type="presOf" srcId="{CE465804-400E-47C6-B064-B9AFDB612532}" destId="{E58D67F5-F75D-4E49-B2F6-474DEDA1040D}" srcOrd="0" destOrd="0" presId="urn:microsoft.com/office/officeart/2018/2/layout/IconLabelList"/>
    <dgm:cxn modelId="{CDBA27CF-141B-45E2-AC57-C289448DBBFE}" type="presOf" srcId="{CB9C8D57-DDD8-491C-B199-1F38C054A024}" destId="{53FAF8BE-1027-476D-9492-2E24EAA5E2B5}" srcOrd="0" destOrd="0" presId="urn:microsoft.com/office/officeart/2018/2/layout/IconLabelList"/>
    <dgm:cxn modelId="{396D66DC-6CE0-489A-ABBD-176D09D262B1}" srcId="{CB9C8D57-DDD8-491C-B199-1F38C054A024}" destId="{057CAE87-D307-4B0D-BD6F-688671721E08}" srcOrd="1" destOrd="0" parTransId="{F04748E8-119D-4864-9102-F1BA3C747681}" sibTransId="{87178871-9AC7-4582-8AF5-7F7675007E16}"/>
    <dgm:cxn modelId="{A07CA25A-C694-4FFC-B7FC-4B4779484F11}" type="presParOf" srcId="{53FAF8BE-1027-476D-9492-2E24EAA5E2B5}" destId="{FB9809AE-F753-432B-9946-FA4CD6C07E0E}" srcOrd="0" destOrd="0" presId="urn:microsoft.com/office/officeart/2018/2/layout/IconLabelList"/>
    <dgm:cxn modelId="{E41330E2-8A0D-4B13-896A-FE6B69F03072}" type="presParOf" srcId="{FB9809AE-F753-432B-9946-FA4CD6C07E0E}" destId="{18D9711B-BA1E-4F20-B303-83346E871859}" srcOrd="0" destOrd="0" presId="urn:microsoft.com/office/officeart/2018/2/layout/IconLabelList"/>
    <dgm:cxn modelId="{37045B59-ECAC-4682-8FAA-050D8E733AE8}" type="presParOf" srcId="{FB9809AE-F753-432B-9946-FA4CD6C07E0E}" destId="{8002CABE-6F61-4D0D-86B9-297BC6420A2B}" srcOrd="1" destOrd="0" presId="urn:microsoft.com/office/officeart/2018/2/layout/IconLabelList"/>
    <dgm:cxn modelId="{F197900F-D782-405B-B529-870A4019C7D6}" type="presParOf" srcId="{FB9809AE-F753-432B-9946-FA4CD6C07E0E}" destId="{6797E199-ACD5-4BAB-9531-5E3B53DCFE83}" srcOrd="2" destOrd="0" presId="urn:microsoft.com/office/officeart/2018/2/layout/IconLabelList"/>
    <dgm:cxn modelId="{728566A2-639C-4E19-89DF-60496832CAE5}" type="presParOf" srcId="{53FAF8BE-1027-476D-9492-2E24EAA5E2B5}" destId="{D5484A15-8F01-4521-A0D6-4621D0B4F226}" srcOrd="1" destOrd="0" presId="urn:microsoft.com/office/officeart/2018/2/layout/IconLabelList"/>
    <dgm:cxn modelId="{1C1488CA-185C-4462-B23B-632A40D825A7}" type="presParOf" srcId="{53FAF8BE-1027-476D-9492-2E24EAA5E2B5}" destId="{1DB4F401-ACE9-4036-976E-DC7423D0B6E2}" srcOrd="2" destOrd="0" presId="urn:microsoft.com/office/officeart/2018/2/layout/IconLabelList"/>
    <dgm:cxn modelId="{43190D3B-95BE-4D69-AFA7-CD248F2A2B95}" type="presParOf" srcId="{1DB4F401-ACE9-4036-976E-DC7423D0B6E2}" destId="{88C6D578-23F7-47DF-99CE-C335EF494019}" srcOrd="0" destOrd="0" presId="urn:microsoft.com/office/officeart/2018/2/layout/IconLabelList"/>
    <dgm:cxn modelId="{76B6BF1B-0A7A-4BB4-AA5F-B4FF50EA12F7}" type="presParOf" srcId="{1DB4F401-ACE9-4036-976E-DC7423D0B6E2}" destId="{F9157891-CAD5-4A80-A159-865CC3493CC6}" srcOrd="1" destOrd="0" presId="urn:microsoft.com/office/officeart/2018/2/layout/IconLabelList"/>
    <dgm:cxn modelId="{EA74C1D2-AC13-4206-B761-09896109F6DB}" type="presParOf" srcId="{1DB4F401-ACE9-4036-976E-DC7423D0B6E2}" destId="{A3D881FC-FE41-44DF-AAA3-DF9EC0BB1AE4}" srcOrd="2" destOrd="0" presId="urn:microsoft.com/office/officeart/2018/2/layout/IconLabelList"/>
    <dgm:cxn modelId="{87CCF140-3E0F-48DB-AA7D-C070A0E44C88}" type="presParOf" srcId="{53FAF8BE-1027-476D-9492-2E24EAA5E2B5}" destId="{9A55B45C-A34A-4126-8481-CCBAAD2CF8A0}" srcOrd="3" destOrd="0" presId="urn:microsoft.com/office/officeart/2018/2/layout/IconLabelList"/>
    <dgm:cxn modelId="{F3098C8D-34D9-460A-9C69-F3A95E83D5AA}" type="presParOf" srcId="{53FAF8BE-1027-476D-9492-2E24EAA5E2B5}" destId="{C0C34E6D-F498-4BD9-8DE5-987A31F5FB80}" srcOrd="4" destOrd="0" presId="urn:microsoft.com/office/officeart/2018/2/layout/IconLabelList"/>
    <dgm:cxn modelId="{F9349C92-FE19-4B88-A451-4D0809A8C6DA}" type="presParOf" srcId="{C0C34E6D-F498-4BD9-8DE5-987A31F5FB80}" destId="{756B850E-BA89-4158-9E7B-236510B473A6}" srcOrd="0" destOrd="0" presId="urn:microsoft.com/office/officeart/2018/2/layout/IconLabelList"/>
    <dgm:cxn modelId="{B773DB9B-23E5-40E7-8273-CC041E512997}" type="presParOf" srcId="{C0C34E6D-F498-4BD9-8DE5-987A31F5FB80}" destId="{E502D44A-83A3-4B44-BBE1-EFB37D52BE0F}" srcOrd="1" destOrd="0" presId="urn:microsoft.com/office/officeart/2018/2/layout/IconLabelList"/>
    <dgm:cxn modelId="{24C419C8-18CC-4A2B-8A15-849D3CEAE84F}" type="presParOf" srcId="{C0C34E6D-F498-4BD9-8DE5-987A31F5FB80}" destId="{E58D67F5-F75D-4E49-B2F6-474DEDA1040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9C8D57-DDD8-491C-B199-1F38C054A02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1BFB12-0EB0-433D-B821-24CA0AF7BECC}">
      <dgm:prSet/>
      <dgm:spPr/>
      <dgm:t>
        <a:bodyPr/>
        <a:lstStyle/>
        <a:p>
          <a:r>
            <a:rPr lang="en-US" baseline="0" dirty="0"/>
            <a:t>Detailed advice, free to caller, not 24/7</a:t>
          </a:r>
          <a:endParaRPr lang="en-US" dirty="0"/>
        </a:p>
      </dgm:t>
    </dgm:pt>
    <dgm:pt modelId="{C5DE4266-1503-4F11-931A-D2E6F3D6F8F8}" type="parTrans" cxnId="{FEECD682-3D0D-446D-8F50-FCAB56AB4730}">
      <dgm:prSet/>
      <dgm:spPr/>
      <dgm:t>
        <a:bodyPr/>
        <a:lstStyle/>
        <a:p>
          <a:endParaRPr lang="en-US"/>
        </a:p>
      </dgm:t>
    </dgm:pt>
    <dgm:pt modelId="{ED2DCB00-0A95-4DB8-B361-2D8AEDFC96EF}" type="sibTrans" cxnId="{FEECD682-3D0D-446D-8F50-FCAB56AB4730}">
      <dgm:prSet/>
      <dgm:spPr/>
      <dgm:t>
        <a:bodyPr/>
        <a:lstStyle/>
        <a:p>
          <a:endParaRPr lang="en-US"/>
        </a:p>
      </dgm:t>
    </dgm:pt>
    <dgm:pt modelId="{057CAE87-D307-4B0D-BD6F-688671721E08}">
      <dgm:prSet/>
      <dgm:spPr/>
      <dgm:t>
        <a:bodyPr/>
        <a:lstStyle/>
        <a:p>
          <a:r>
            <a:rPr lang="en-US" baseline="0" dirty="0"/>
            <a:t>Case-specific, shared with other agencies</a:t>
          </a:r>
          <a:endParaRPr lang="en-US" dirty="0"/>
        </a:p>
      </dgm:t>
    </dgm:pt>
    <dgm:pt modelId="{F04748E8-119D-4864-9102-F1BA3C747681}" type="parTrans" cxnId="{396D66DC-6CE0-489A-ABBD-176D09D262B1}">
      <dgm:prSet/>
      <dgm:spPr/>
      <dgm:t>
        <a:bodyPr/>
        <a:lstStyle/>
        <a:p>
          <a:endParaRPr lang="en-US"/>
        </a:p>
      </dgm:t>
    </dgm:pt>
    <dgm:pt modelId="{87178871-9AC7-4582-8AF5-7F7675007E16}" type="sibTrans" cxnId="{396D66DC-6CE0-489A-ABBD-176D09D262B1}">
      <dgm:prSet/>
      <dgm:spPr/>
      <dgm:t>
        <a:bodyPr/>
        <a:lstStyle/>
        <a:p>
          <a:endParaRPr lang="en-US"/>
        </a:p>
      </dgm:t>
    </dgm:pt>
    <dgm:pt modelId="{CE465804-400E-47C6-B064-B9AFDB612532}">
      <dgm:prSet/>
      <dgm:spPr/>
      <dgm:t>
        <a:bodyPr/>
        <a:lstStyle/>
        <a:p>
          <a:r>
            <a:rPr lang="en-US" baseline="0"/>
            <a:t>Independent expertise</a:t>
          </a:r>
          <a:endParaRPr lang="en-US"/>
        </a:p>
      </dgm:t>
    </dgm:pt>
    <dgm:pt modelId="{950DF9A4-F5E3-4E58-9AA0-522E9994F470}" type="parTrans" cxnId="{818CFA7F-439F-40A9-B350-DA5D76E4B27F}">
      <dgm:prSet/>
      <dgm:spPr/>
      <dgm:t>
        <a:bodyPr/>
        <a:lstStyle/>
        <a:p>
          <a:endParaRPr lang="en-US"/>
        </a:p>
      </dgm:t>
    </dgm:pt>
    <dgm:pt modelId="{0715DD3E-BA1B-40EC-834E-F5C9F1343829}" type="sibTrans" cxnId="{818CFA7F-439F-40A9-B350-DA5D76E4B27F}">
      <dgm:prSet/>
      <dgm:spPr/>
      <dgm:t>
        <a:bodyPr/>
        <a:lstStyle/>
        <a:p>
          <a:endParaRPr lang="en-US"/>
        </a:p>
      </dgm:t>
    </dgm:pt>
    <dgm:pt modelId="{53FAF8BE-1027-476D-9492-2E24EAA5E2B5}" type="pres">
      <dgm:prSet presAssocID="{CB9C8D57-DDD8-491C-B199-1F38C054A024}" presName="root" presStyleCnt="0">
        <dgm:presLayoutVars>
          <dgm:dir/>
          <dgm:resizeHandles val="exact"/>
        </dgm:presLayoutVars>
      </dgm:prSet>
      <dgm:spPr/>
    </dgm:pt>
    <dgm:pt modelId="{FB9809AE-F753-432B-9946-FA4CD6C07E0E}" type="pres">
      <dgm:prSet presAssocID="{181BFB12-0EB0-433D-B821-24CA0AF7BECC}" presName="compNode" presStyleCnt="0"/>
      <dgm:spPr/>
    </dgm:pt>
    <dgm:pt modelId="{18D9711B-BA1E-4F20-B303-83346E871859}" type="pres">
      <dgm:prSet presAssocID="{181BFB12-0EB0-433D-B821-24CA0AF7BE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8002CABE-6F61-4D0D-86B9-297BC6420A2B}" type="pres">
      <dgm:prSet presAssocID="{181BFB12-0EB0-433D-B821-24CA0AF7BECC}" presName="spaceRect" presStyleCnt="0"/>
      <dgm:spPr/>
    </dgm:pt>
    <dgm:pt modelId="{6797E199-ACD5-4BAB-9531-5E3B53DCFE83}" type="pres">
      <dgm:prSet presAssocID="{181BFB12-0EB0-433D-B821-24CA0AF7BECC}" presName="textRect" presStyleLbl="revTx" presStyleIdx="0" presStyleCnt="3">
        <dgm:presLayoutVars>
          <dgm:chMax val="1"/>
          <dgm:chPref val="1"/>
        </dgm:presLayoutVars>
      </dgm:prSet>
      <dgm:spPr/>
    </dgm:pt>
    <dgm:pt modelId="{D5484A15-8F01-4521-A0D6-4621D0B4F226}" type="pres">
      <dgm:prSet presAssocID="{ED2DCB00-0A95-4DB8-B361-2D8AEDFC96EF}" presName="sibTrans" presStyleCnt="0"/>
      <dgm:spPr/>
    </dgm:pt>
    <dgm:pt modelId="{1DB4F401-ACE9-4036-976E-DC7423D0B6E2}" type="pres">
      <dgm:prSet presAssocID="{057CAE87-D307-4B0D-BD6F-688671721E08}" presName="compNode" presStyleCnt="0"/>
      <dgm:spPr/>
    </dgm:pt>
    <dgm:pt modelId="{88C6D578-23F7-47DF-99CE-C335EF494019}" type="pres">
      <dgm:prSet presAssocID="{057CAE87-D307-4B0D-BD6F-688671721E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9157891-CAD5-4A80-A159-865CC3493CC6}" type="pres">
      <dgm:prSet presAssocID="{057CAE87-D307-4B0D-BD6F-688671721E08}" presName="spaceRect" presStyleCnt="0"/>
      <dgm:spPr/>
    </dgm:pt>
    <dgm:pt modelId="{A3D881FC-FE41-44DF-AAA3-DF9EC0BB1AE4}" type="pres">
      <dgm:prSet presAssocID="{057CAE87-D307-4B0D-BD6F-688671721E08}" presName="textRect" presStyleLbl="revTx" presStyleIdx="1" presStyleCnt="3">
        <dgm:presLayoutVars>
          <dgm:chMax val="1"/>
          <dgm:chPref val="1"/>
        </dgm:presLayoutVars>
      </dgm:prSet>
      <dgm:spPr/>
    </dgm:pt>
    <dgm:pt modelId="{9A55B45C-A34A-4126-8481-CCBAAD2CF8A0}" type="pres">
      <dgm:prSet presAssocID="{87178871-9AC7-4582-8AF5-7F7675007E16}" presName="sibTrans" presStyleCnt="0"/>
      <dgm:spPr/>
    </dgm:pt>
    <dgm:pt modelId="{C0C34E6D-F498-4BD9-8DE5-987A31F5FB80}" type="pres">
      <dgm:prSet presAssocID="{CE465804-400E-47C6-B064-B9AFDB612532}" presName="compNode" presStyleCnt="0"/>
      <dgm:spPr/>
    </dgm:pt>
    <dgm:pt modelId="{756B850E-BA89-4158-9E7B-236510B473A6}" type="pres">
      <dgm:prSet presAssocID="{CE465804-400E-47C6-B064-B9AFDB6125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502D44A-83A3-4B44-BBE1-EFB37D52BE0F}" type="pres">
      <dgm:prSet presAssocID="{CE465804-400E-47C6-B064-B9AFDB612532}" presName="spaceRect" presStyleCnt="0"/>
      <dgm:spPr/>
    </dgm:pt>
    <dgm:pt modelId="{E58D67F5-F75D-4E49-B2F6-474DEDA1040D}" type="pres">
      <dgm:prSet presAssocID="{CE465804-400E-47C6-B064-B9AFDB6125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A49BF45-E91A-4B5A-B767-E851ABC04D8C}" type="presOf" srcId="{181BFB12-0EB0-433D-B821-24CA0AF7BECC}" destId="{6797E199-ACD5-4BAB-9531-5E3B53DCFE83}" srcOrd="0" destOrd="0" presId="urn:microsoft.com/office/officeart/2018/2/layout/IconLabelList"/>
    <dgm:cxn modelId="{EB9B4150-9D69-446E-A8AE-632A6EDFE5BE}" type="presOf" srcId="{057CAE87-D307-4B0D-BD6F-688671721E08}" destId="{A3D881FC-FE41-44DF-AAA3-DF9EC0BB1AE4}" srcOrd="0" destOrd="0" presId="urn:microsoft.com/office/officeart/2018/2/layout/IconLabelList"/>
    <dgm:cxn modelId="{818CFA7F-439F-40A9-B350-DA5D76E4B27F}" srcId="{CB9C8D57-DDD8-491C-B199-1F38C054A024}" destId="{CE465804-400E-47C6-B064-B9AFDB612532}" srcOrd="2" destOrd="0" parTransId="{950DF9A4-F5E3-4E58-9AA0-522E9994F470}" sibTransId="{0715DD3E-BA1B-40EC-834E-F5C9F1343829}"/>
    <dgm:cxn modelId="{FEECD682-3D0D-446D-8F50-FCAB56AB4730}" srcId="{CB9C8D57-DDD8-491C-B199-1F38C054A024}" destId="{181BFB12-0EB0-433D-B821-24CA0AF7BECC}" srcOrd="0" destOrd="0" parTransId="{C5DE4266-1503-4F11-931A-D2E6F3D6F8F8}" sibTransId="{ED2DCB00-0A95-4DB8-B361-2D8AEDFC96EF}"/>
    <dgm:cxn modelId="{C38135BE-BB1F-47AD-B1BB-D74732F8FFA5}" type="presOf" srcId="{CE465804-400E-47C6-B064-B9AFDB612532}" destId="{E58D67F5-F75D-4E49-B2F6-474DEDA1040D}" srcOrd="0" destOrd="0" presId="urn:microsoft.com/office/officeart/2018/2/layout/IconLabelList"/>
    <dgm:cxn modelId="{CDBA27CF-141B-45E2-AC57-C289448DBBFE}" type="presOf" srcId="{CB9C8D57-DDD8-491C-B199-1F38C054A024}" destId="{53FAF8BE-1027-476D-9492-2E24EAA5E2B5}" srcOrd="0" destOrd="0" presId="urn:microsoft.com/office/officeart/2018/2/layout/IconLabelList"/>
    <dgm:cxn modelId="{396D66DC-6CE0-489A-ABBD-176D09D262B1}" srcId="{CB9C8D57-DDD8-491C-B199-1F38C054A024}" destId="{057CAE87-D307-4B0D-BD6F-688671721E08}" srcOrd="1" destOrd="0" parTransId="{F04748E8-119D-4864-9102-F1BA3C747681}" sibTransId="{87178871-9AC7-4582-8AF5-7F7675007E16}"/>
    <dgm:cxn modelId="{A07CA25A-C694-4FFC-B7FC-4B4779484F11}" type="presParOf" srcId="{53FAF8BE-1027-476D-9492-2E24EAA5E2B5}" destId="{FB9809AE-F753-432B-9946-FA4CD6C07E0E}" srcOrd="0" destOrd="0" presId="urn:microsoft.com/office/officeart/2018/2/layout/IconLabelList"/>
    <dgm:cxn modelId="{E41330E2-8A0D-4B13-896A-FE6B69F03072}" type="presParOf" srcId="{FB9809AE-F753-432B-9946-FA4CD6C07E0E}" destId="{18D9711B-BA1E-4F20-B303-83346E871859}" srcOrd="0" destOrd="0" presId="urn:microsoft.com/office/officeart/2018/2/layout/IconLabelList"/>
    <dgm:cxn modelId="{37045B59-ECAC-4682-8FAA-050D8E733AE8}" type="presParOf" srcId="{FB9809AE-F753-432B-9946-FA4CD6C07E0E}" destId="{8002CABE-6F61-4D0D-86B9-297BC6420A2B}" srcOrd="1" destOrd="0" presId="urn:microsoft.com/office/officeart/2018/2/layout/IconLabelList"/>
    <dgm:cxn modelId="{F197900F-D782-405B-B529-870A4019C7D6}" type="presParOf" srcId="{FB9809AE-F753-432B-9946-FA4CD6C07E0E}" destId="{6797E199-ACD5-4BAB-9531-5E3B53DCFE83}" srcOrd="2" destOrd="0" presId="urn:microsoft.com/office/officeart/2018/2/layout/IconLabelList"/>
    <dgm:cxn modelId="{728566A2-639C-4E19-89DF-60496832CAE5}" type="presParOf" srcId="{53FAF8BE-1027-476D-9492-2E24EAA5E2B5}" destId="{D5484A15-8F01-4521-A0D6-4621D0B4F226}" srcOrd="1" destOrd="0" presId="urn:microsoft.com/office/officeart/2018/2/layout/IconLabelList"/>
    <dgm:cxn modelId="{1C1488CA-185C-4462-B23B-632A40D825A7}" type="presParOf" srcId="{53FAF8BE-1027-476D-9492-2E24EAA5E2B5}" destId="{1DB4F401-ACE9-4036-976E-DC7423D0B6E2}" srcOrd="2" destOrd="0" presId="urn:microsoft.com/office/officeart/2018/2/layout/IconLabelList"/>
    <dgm:cxn modelId="{43190D3B-95BE-4D69-AFA7-CD248F2A2B95}" type="presParOf" srcId="{1DB4F401-ACE9-4036-976E-DC7423D0B6E2}" destId="{88C6D578-23F7-47DF-99CE-C335EF494019}" srcOrd="0" destOrd="0" presId="urn:microsoft.com/office/officeart/2018/2/layout/IconLabelList"/>
    <dgm:cxn modelId="{76B6BF1B-0A7A-4BB4-AA5F-B4FF50EA12F7}" type="presParOf" srcId="{1DB4F401-ACE9-4036-976E-DC7423D0B6E2}" destId="{F9157891-CAD5-4A80-A159-865CC3493CC6}" srcOrd="1" destOrd="0" presId="urn:microsoft.com/office/officeart/2018/2/layout/IconLabelList"/>
    <dgm:cxn modelId="{EA74C1D2-AC13-4206-B761-09896109F6DB}" type="presParOf" srcId="{1DB4F401-ACE9-4036-976E-DC7423D0B6E2}" destId="{A3D881FC-FE41-44DF-AAA3-DF9EC0BB1AE4}" srcOrd="2" destOrd="0" presId="urn:microsoft.com/office/officeart/2018/2/layout/IconLabelList"/>
    <dgm:cxn modelId="{87CCF140-3E0F-48DB-AA7D-C070A0E44C88}" type="presParOf" srcId="{53FAF8BE-1027-476D-9492-2E24EAA5E2B5}" destId="{9A55B45C-A34A-4126-8481-CCBAAD2CF8A0}" srcOrd="3" destOrd="0" presId="urn:microsoft.com/office/officeart/2018/2/layout/IconLabelList"/>
    <dgm:cxn modelId="{F3098C8D-34D9-460A-9C69-F3A95E83D5AA}" type="presParOf" srcId="{53FAF8BE-1027-476D-9492-2E24EAA5E2B5}" destId="{C0C34E6D-F498-4BD9-8DE5-987A31F5FB80}" srcOrd="4" destOrd="0" presId="urn:microsoft.com/office/officeart/2018/2/layout/IconLabelList"/>
    <dgm:cxn modelId="{F9349C92-FE19-4B88-A451-4D0809A8C6DA}" type="presParOf" srcId="{C0C34E6D-F498-4BD9-8DE5-987A31F5FB80}" destId="{756B850E-BA89-4158-9E7B-236510B473A6}" srcOrd="0" destOrd="0" presId="urn:microsoft.com/office/officeart/2018/2/layout/IconLabelList"/>
    <dgm:cxn modelId="{B773DB9B-23E5-40E7-8273-CC041E512997}" type="presParOf" srcId="{C0C34E6D-F498-4BD9-8DE5-987A31F5FB80}" destId="{E502D44A-83A3-4B44-BBE1-EFB37D52BE0F}" srcOrd="1" destOrd="0" presId="urn:microsoft.com/office/officeart/2018/2/layout/IconLabelList"/>
    <dgm:cxn modelId="{24C419C8-18CC-4A2B-8A15-849D3CEAE84F}" type="presParOf" srcId="{C0C34E6D-F498-4BD9-8DE5-987A31F5FB80}" destId="{E58D67F5-F75D-4E49-B2F6-474DEDA1040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B89031-6B76-43D8-8D54-621F8402689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33A0AD-39BD-4A24-BBF4-48ED7A580A39}">
      <dgm:prSet/>
      <dgm:spPr/>
      <dgm:t>
        <a:bodyPr/>
        <a:lstStyle/>
        <a:p>
          <a:r>
            <a:rPr lang="en-US" baseline="0"/>
            <a:t>Micromedex</a:t>
          </a:r>
          <a:endParaRPr lang="en-US"/>
        </a:p>
      </dgm:t>
    </dgm:pt>
    <dgm:pt modelId="{DFEC6A1A-EA76-41BF-B680-21CBB31E7E95}" type="parTrans" cxnId="{E85B6BEB-B722-4F70-91BA-E2B33ECFD83F}">
      <dgm:prSet/>
      <dgm:spPr/>
      <dgm:t>
        <a:bodyPr/>
        <a:lstStyle/>
        <a:p>
          <a:endParaRPr lang="en-US"/>
        </a:p>
      </dgm:t>
    </dgm:pt>
    <dgm:pt modelId="{8F2F9349-B2B9-45A4-A6FD-CBC60CA70980}" type="sibTrans" cxnId="{E85B6BEB-B722-4F70-91BA-E2B33ECFD83F}">
      <dgm:prSet/>
      <dgm:spPr/>
      <dgm:t>
        <a:bodyPr/>
        <a:lstStyle/>
        <a:p>
          <a:endParaRPr lang="en-US"/>
        </a:p>
      </dgm:t>
    </dgm:pt>
    <dgm:pt modelId="{92A2D426-0817-4765-A2B0-98D61B44FF0C}">
      <dgm:prSet/>
      <dgm:spPr/>
      <dgm:t>
        <a:bodyPr/>
        <a:lstStyle/>
        <a:p>
          <a:r>
            <a:rPr lang="en-US" baseline="0" dirty="0"/>
            <a:t>Online or in-house MSDS</a:t>
          </a:r>
          <a:endParaRPr lang="en-US" dirty="0"/>
        </a:p>
      </dgm:t>
    </dgm:pt>
    <dgm:pt modelId="{EFD05D68-B8BB-455E-9F2E-941E66BC18CB}" type="parTrans" cxnId="{DA373E5F-AA5C-40AE-9BFD-EC10DE3093DD}">
      <dgm:prSet/>
      <dgm:spPr/>
      <dgm:t>
        <a:bodyPr/>
        <a:lstStyle/>
        <a:p>
          <a:endParaRPr lang="en-US"/>
        </a:p>
      </dgm:t>
    </dgm:pt>
    <dgm:pt modelId="{1F93B800-8C25-4736-A74E-9BD12F55B7C7}" type="sibTrans" cxnId="{DA373E5F-AA5C-40AE-9BFD-EC10DE3093DD}">
      <dgm:prSet/>
      <dgm:spPr/>
      <dgm:t>
        <a:bodyPr/>
        <a:lstStyle/>
        <a:p>
          <a:endParaRPr lang="en-US"/>
        </a:p>
      </dgm:t>
    </dgm:pt>
    <dgm:pt modelId="{62A1A2BC-7AC9-4C39-A126-D5CC5FEA8AD1}">
      <dgm:prSet/>
      <dgm:spPr/>
      <dgm:t>
        <a:bodyPr/>
        <a:lstStyle/>
        <a:p>
          <a:r>
            <a:rPr lang="en-US" baseline="0" dirty="0"/>
            <a:t>In-house expertise</a:t>
          </a:r>
          <a:endParaRPr lang="en-US" dirty="0"/>
        </a:p>
      </dgm:t>
    </dgm:pt>
    <dgm:pt modelId="{45B101D0-792D-4173-8BAC-6B10E4B5529B}" type="parTrans" cxnId="{F882EAF6-323D-4B48-B8D6-84EB9BF7597D}">
      <dgm:prSet/>
      <dgm:spPr/>
      <dgm:t>
        <a:bodyPr/>
        <a:lstStyle/>
        <a:p>
          <a:endParaRPr lang="en-US"/>
        </a:p>
      </dgm:t>
    </dgm:pt>
    <dgm:pt modelId="{E607A2D8-3BBD-4F03-991A-2B607DD1324D}" type="sibTrans" cxnId="{F882EAF6-323D-4B48-B8D6-84EB9BF7597D}">
      <dgm:prSet/>
      <dgm:spPr/>
      <dgm:t>
        <a:bodyPr/>
        <a:lstStyle/>
        <a:p>
          <a:endParaRPr lang="en-US"/>
        </a:p>
      </dgm:t>
    </dgm:pt>
    <dgm:pt modelId="{1758FD25-3B2B-4A02-A6B7-00090E7DE2AC}">
      <dgm:prSet/>
      <dgm:spPr/>
      <dgm:t>
        <a:bodyPr/>
        <a:lstStyle/>
        <a:p>
          <a:r>
            <a:rPr lang="en-US" dirty="0"/>
            <a:t>Corporate supplied data</a:t>
          </a:r>
        </a:p>
      </dgm:t>
    </dgm:pt>
    <dgm:pt modelId="{DBC84597-6E2A-4825-805E-27B9A34CC211}" type="parTrans" cxnId="{0D46435B-2B11-47B6-8707-6BC1DD39110C}">
      <dgm:prSet/>
      <dgm:spPr/>
      <dgm:t>
        <a:bodyPr/>
        <a:lstStyle/>
        <a:p>
          <a:endParaRPr lang="en-US"/>
        </a:p>
      </dgm:t>
    </dgm:pt>
    <dgm:pt modelId="{5B2D6B4C-8AC0-430B-BC47-018C63325745}" type="sibTrans" cxnId="{0D46435B-2B11-47B6-8707-6BC1DD39110C}">
      <dgm:prSet/>
      <dgm:spPr/>
      <dgm:t>
        <a:bodyPr/>
        <a:lstStyle/>
        <a:p>
          <a:endParaRPr lang="en-US"/>
        </a:p>
      </dgm:t>
    </dgm:pt>
    <dgm:pt modelId="{73D8C2E3-2951-4F16-9C4D-59C21C7DDB60}">
      <dgm:prSet/>
      <dgm:spPr/>
      <dgm:t>
        <a:bodyPr/>
        <a:lstStyle/>
        <a:p>
          <a:endParaRPr lang="en-US" dirty="0"/>
        </a:p>
      </dgm:t>
    </dgm:pt>
    <dgm:pt modelId="{F6FE1D5C-B46F-4D40-859E-3CEBA401ED71}" type="parTrans" cxnId="{71EFD89A-D4C0-4EAF-B858-703752659EF7}">
      <dgm:prSet/>
      <dgm:spPr/>
      <dgm:t>
        <a:bodyPr/>
        <a:lstStyle/>
        <a:p>
          <a:endParaRPr lang="en-US"/>
        </a:p>
      </dgm:t>
    </dgm:pt>
    <dgm:pt modelId="{20858447-EBDC-47AA-A70B-7DD00704A99A}" type="sibTrans" cxnId="{71EFD89A-D4C0-4EAF-B858-703752659EF7}">
      <dgm:prSet/>
      <dgm:spPr/>
      <dgm:t>
        <a:bodyPr/>
        <a:lstStyle/>
        <a:p>
          <a:endParaRPr lang="en-US"/>
        </a:p>
      </dgm:t>
    </dgm:pt>
    <dgm:pt modelId="{858A1383-6BA0-48D6-9C6A-34FC2BA018B7}">
      <dgm:prSet/>
      <dgm:spPr/>
      <dgm:t>
        <a:bodyPr/>
        <a:lstStyle/>
        <a:p>
          <a:endParaRPr lang="en-US" dirty="0"/>
        </a:p>
      </dgm:t>
    </dgm:pt>
    <dgm:pt modelId="{6BB57846-B9AE-4B6C-B54A-CD0E2492D746}" type="parTrans" cxnId="{9BBB5EE0-4BFE-46CF-A926-2CAF0B8E9103}">
      <dgm:prSet/>
      <dgm:spPr/>
      <dgm:t>
        <a:bodyPr/>
        <a:lstStyle/>
        <a:p>
          <a:endParaRPr lang="en-US"/>
        </a:p>
      </dgm:t>
    </dgm:pt>
    <dgm:pt modelId="{1E2BDF39-34CA-4E51-B9F0-EADED0883B21}" type="sibTrans" cxnId="{9BBB5EE0-4BFE-46CF-A926-2CAF0B8E9103}">
      <dgm:prSet/>
      <dgm:spPr/>
      <dgm:t>
        <a:bodyPr/>
        <a:lstStyle/>
        <a:p>
          <a:endParaRPr lang="en-US"/>
        </a:p>
      </dgm:t>
    </dgm:pt>
    <dgm:pt modelId="{168F7223-3D16-4476-AF55-C789D4FD319E}">
      <dgm:prSet/>
      <dgm:spPr/>
      <dgm:t>
        <a:bodyPr/>
        <a:lstStyle/>
        <a:p>
          <a:endParaRPr lang="en-US" dirty="0"/>
        </a:p>
      </dgm:t>
    </dgm:pt>
    <dgm:pt modelId="{6BBA38A7-C9CA-40AA-8C71-14D3BBC8FD7F}" type="parTrans" cxnId="{1421A33C-A0E7-4C6D-B22E-06BF0775CC33}">
      <dgm:prSet/>
      <dgm:spPr/>
      <dgm:t>
        <a:bodyPr/>
        <a:lstStyle/>
        <a:p>
          <a:endParaRPr lang="en-US"/>
        </a:p>
      </dgm:t>
    </dgm:pt>
    <dgm:pt modelId="{03AC40B7-68EA-4F0C-9B35-D6A119891B84}" type="sibTrans" cxnId="{1421A33C-A0E7-4C6D-B22E-06BF0775CC33}">
      <dgm:prSet/>
      <dgm:spPr/>
      <dgm:t>
        <a:bodyPr/>
        <a:lstStyle/>
        <a:p>
          <a:endParaRPr lang="en-US"/>
        </a:p>
      </dgm:t>
    </dgm:pt>
    <dgm:pt modelId="{C146E6E5-BC2D-4607-8F80-938A092E1AD4}">
      <dgm:prSet/>
      <dgm:spPr/>
      <dgm:t>
        <a:bodyPr/>
        <a:lstStyle/>
        <a:p>
          <a:r>
            <a:rPr lang="en-US" i="1" baseline="0" dirty="0"/>
            <a:t>More than 1,000 toxin monographs written by toxicologists and periodically updated</a:t>
          </a:r>
          <a:endParaRPr lang="en-US" dirty="0"/>
        </a:p>
      </dgm:t>
    </dgm:pt>
    <dgm:pt modelId="{D522BC68-D7BB-49ED-928F-6177F9F3C70A}" type="parTrans" cxnId="{C56C4FDE-7D89-45D8-9024-B849535E9EFB}">
      <dgm:prSet/>
      <dgm:spPr/>
      <dgm:t>
        <a:bodyPr/>
        <a:lstStyle/>
        <a:p>
          <a:endParaRPr lang="en-US"/>
        </a:p>
      </dgm:t>
    </dgm:pt>
    <dgm:pt modelId="{10B80840-B2DE-4359-B0F2-B451C98E7D88}" type="sibTrans" cxnId="{C56C4FDE-7D89-45D8-9024-B849535E9EFB}">
      <dgm:prSet/>
      <dgm:spPr/>
      <dgm:t>
        <a:bodyPr/>
        <a:lstStyle/>
        <a:p>
          <a:endParaRPr lang="en-US"/>
        </a:p>
      </dgm:t>
    </dgm:pt>
    <dgm:pt modelId="{A77AFB0B-CCD5-4F07-890D-BBFB69F559A0}">
      <dgm:prSet/>
      <dgm:spPr/>
      <dgm:t>
        <a:bodyPr/>
        <a:lstStyle/>
        <a:p>
          <a:r>
            <a:rPr lang="en-US" i="1" baseline="0" dirty="0"/>
            <a:t>Subscription database containing more than 7,000,000 products and ingredients</a:t>
          </a:r>
          <a:endParaRPr lang="en-US" dirty="0"/>
        </a:p>
      </dgm:t>
    </dgm:pt>
    <dgm:pt modelId="{F1484950-C91B-4F46-A1F3-F32C55A7D1F7}" type="parTrans" cxnId="{2D5D2D87-BADC-47B8-9F6D-659915488EB8}">
      <dgm:prSet/>
      <dgm:spPr/>
      <dgm:t>
        <a:bodyPr/>
        <a:lstStyle/>
        <a:p>
          <a:endParaRPr lang="en-US"/>
        </a:p>
      </dgm:t>
    </dgm:pt>
    <dgm:pt modelId="{7C2ABD7B-A3FE-4D58-B458-9E4E1FDDC383}" type="sibTrans" cxnId="{2D5D2D87-BADC-47B8-9F6D-659915488EB8}">
      <dgm:prSet/>
      <dgm:spPr/>
      <dgm:t>
        <a:bodyPr/>
        <a:lstStyle/>
        <a:p>
          <a:endParaRPr lang="en-US"/>
        </a:p>
      </dgm:t>
    </dgm:pt>
    <dgm:pt modelId="{0D4F83AC-C93E-468E-B198-247317F8C397}" type="pres">
      <dgm:prSet presAssocID="{25B89031-6B76-43D8-8D54-621F8402689D}" presName="Name0" presStyleCnt="0">
        <dgm:presLayoutVars>
          <dgm:dir/>
          <dgm:animLvl val="lvl"/>
          <dgm:resizeHandles val="exact"/>
        </dgm:presLayoutVars>
      </dgm:prSet>
      <dgm:spPr/>
    </dgm:pt>
    <dgm:pt modelId="{26F8E4E0-62A0-4F89-950E-4CA13304AACC}" type="pres">
      <dgm:prSet presAssocID="{9133A0AD-39BD-4A24-BBF4-48ED7A580A39}" presName="linNode" presStyleCnt="0"/>
      <dgm:spPr/>
    </dgm:pt>
    <dgm:pt modelId="{C72D0FEB-082F-4526-BF95-AAA03C4C9C1A}" type="pres">
      <dgm:prSet presAssocID="{9133A0AD-39BD-4A24-BBF4-48ED7A580A3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56C51E3-FEAC-4C67-BA52-3436F6AD5AE1}" type="pres">
      <dgm:prSet presAssocID="{9133A0AD-39BD-4A24-BBF4-48ED7A580A39}" presName="descendantText" presStyleLbl="alignAccFollowNode1" presStyleIdx="0" presStyleCnt="2">
        <dgm:presLayoutVars>
          <dgm:bulletEnabled val="1"/>
        </dgm:presLayoutVars>
      </dgm:prSet>
      <dgm:spPr/>
    </dgm:pt>
    <dgm:pt modelId="{9B7BADDD-DFA0-4B84-B005-F0D495453BEB}" type="pres">
      <dgm:prSet presAssocID="{8F2F9349-B2B9-45A4-A6FD-CBC60CA70980}" presName="sp" presStyleCnt="0"/>
      <dgm:spPr/>
    </dgm:pt>
    <dgm:pt modelId="{7F2FA652-12FD-437E-935D-47936C31EBA4}" type="pres">
      <dgm:prSet presAssocID="{92A2D426-0817-4765-A2B0-98D61B44FF0C}" presName="linNode" presStyleCnt="0"/>
      <dgm:spPr/>
    </dgm:pt>
    <dgm:pt modelId="{470F66AF-2EDF-4650-8541-18BDCFCC3F66}" type="pres">
      <dgm:prSet presAssocID="{92A2D426-0817-4765-A2B0-98D61B44FF0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E35B6AE-507E-4A2A-AD80-0756B3B1E1DD}" type="pres">
      <dgm:prSet presAssocID="{1F93B800-8C25-4736-A74E-9BD12F55B7C7}" presName="sp" presStyleCnt="0"/>
      <dgm:spPr/>
    </dgm:pt>
    <dgm:pt modelId="{65EBB967-BA92-4DB4-BE69-388D9700C405}" type="pres">
      <dgm:prSet presAssocID="{62A1A2BC-7AC9-4C39-A126-D5CC5FEA8AD1}" presName="linNode" presStyleCnt="0"/>
      <dgm:spPr/>
    </dgm:pt>
    <dgm:pt modelId="{0D6B0993-157B-4C5B-A336-ADDC4AF92948}" type="pres">
      <dgm:prSet presAssocID="{62A1A2BC-7AC9-4C39-A126-D5CC5FEA8AD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BBD5EAE-6039-4466-9A06-3CFBC064DFCF}" type="pres">
      <dgm:prSet presAssocID="{E607A2D8-3BBD-4F03-991A-2B607DD1324D}" presName="sp" presStyleCnt="0"/>
      <dgm:spPr/>
    </dgm:pt>
    <dgm:pt modelId="{B22F4F92-F2BE-4AB7-A539-D9540DFC6D82}" type="pres">
      <dgm:prSet presAssocID="{1758FD25-3B2B-4A02-A6B7-00090E7DE2AC}" presName="linNode" presStyleCnt="0"/>
      <dgm:spPr/>
    </dgm:pt>
    <dgm:pt modelId="{AB61A1C3-EE5F-4733-A51E-A2AF7ADD24AD}" type="pres">
      <dgm:prSet presAssocID="{1758FD25-3B2B-4A02-A6B7-00090E7DE2A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2BF8F0D-9E75-4A55-B3A8-ECB9A60492BB}" type="pres">
      <dgm:prSet presAssocID="{1758FD25-3B2B-4A02-A6B7-00090E7DE2A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33C3915-D834-4362-88D3-90B75986490B}" type="presOf" srcId="{62A1A2BC-7AC9-4C39-A126-D5CC5FEA8AD1}" destId="{0D6B0993-157B-4C5B-A336-ADDC4AF92948}" srcOrd="0" destOrd="0" presId="urn:microsoft.com/office/officeart/2005/8/layout/vList5"/>
    <dgm:cxn modelId="{63E74C1D-F31E-4B8F-ADED-478324EA9600}" type="presOf" srcId="{C146E6E5-BC2D-4607-8F80-938A092E1AD4}" destId="{E56C51E3-FEAC-4C67-BA52-3436F6AD5AE1}" srcOrd="0" destOrd="2" presId="urn:microsoft.com/office/officeart/2005/8/layout/vList5"/>
    <dgm:cxn modelId="{DB3CFC1E-DA8F-430A-918A-6B36232A114F}" type="presOf" srcId="{25B89031-6B76-43D8-8D54-621F8402689D}" destId="{0D4F83AC-C93E-468E-B198-247317F8C397}" srcOrd="0" destOrd="0" presId="urn:microsoft.com/office/officeart/2005/8/layout/vList5"/>
    <dgm:cxn modelId="{81751E29-C984-466A-9333-7CF70F1D8883}" type="presOf" srcId="{168F7223-3D16-4476-AF55-C789D4FD319E}" destId="{E56C51E3-FEAC-4C67-BA52-3436F6AD5AE1}" srcOrd="0" destOrd="0" presId="urn:microsoft.com/office/officeart/2005/8/layout/vList5"/>
    <dgm:cxn modelId="{1421A33C-A0E7-4C6D-B22E-06BF0775CC33}" srcId="{9133A0AD-39BD-4A24-BBF4-48ED7A580A39}" destId="{168F7223-3D16-4476-AF55-C789D4FD319E}" srcOrd="0" destOrd="0" parTransId="{6BBA38A7-C9CA-40AA-8C71-14D3BBC8FD7F}" sibTransId="{03AC40B7-68EA-4F0C-9B35-D6A119891B84}"/>
    <dgm:cxn modelId="{0465F940-A6EA-4FE5-9413-A267B0BA8622}" type="presOf" srcId="{9133A0AD-39BD-4A24-BBF4-48ED7A580A39}" destId="{C72D0FEB-082F-4526-BF95-AAA03C4C9C1A}" srcOrd="0" destOrd="0" presId="urn:microsoft.com/office/officeart/2005/8/layout/vList5"/>
    <dgm:cxn modelId="{0D46435B-2B11-47B6-8707-6BC1DD39110C}" srcId="{25B89031-6B76-43D8-8D54-621F8402689D}" destId="{1758FD25-3B2B-4A02-A6B7-00090E7DE2AC}" srcOrd="3" destOrd="0" parTransId="{DBC84597-6E2A-4825-805E-27B9A34CC211}" sibTransId="{5B2D6B4C-8AC0-430B-BC47-018C63325745}"/>
    <dgm:cxn modelId="{DA373E5F-AA5C-40AE-9BFD-EC10DE3093DD}" srcId="{25B89031-6B76-43D8-8D54-621F8402689D}" destId="{92A2D426-0817-4765-A2B0-98D61B44FF0C}" srcOrd="1" destOrd="0" parTransId="{EFD05D68-B8BB-455E-9F2E-941E66BC18CB}" sibTransId="{1F93B800-8C25-4736-A74E-9BD12F55B7C7}"/>
    <dgm:cxn modelId="{2D5D2D87-BADC-47B8-9F6D-659915488EB8}" srcId="{9133A0AD-39BD-4A24-BBF4-48ED7A580A39}" destId="{A77AFB0B-CCD5-4F07-890D-BBFB69F559A0}" srcOrd="1" destOrd="0" parTransId="{F1484950-C91B-4F46-A1F3-F32C55A7D1F7}" sibTransId="{7C2ABD7B-A3FE-4D58-B458-9E4E1FDDC383}"/>
    <dgm:cxn modelId="{D148CE92-A581-46F5-93F4-92356B0F404C}" type="presOf" srcId="{A77AFB0B-CCD5-4F07-890D-BBFB69F559A0}" destId="{E56C51E3-FEAC-4C67-BA52-3436F6AD5AE1}" srcOrd="0" destOrd="1" presId="urn:microsoft.com/office/officeart/2005/8/layout/vList5"/>
    <dgm:cxn modelId="{79C0D599-4FBB-45BB-A59D-C8B6C235FB2D}" type="presOf" srcId="{92A2D426-0817-4765-A2B0-98D61B44FF0C}" destId="{470F66AF-2EDF-4650-8541-18BDCFCC3F66}" srcOrd="0" destOrd="0" presId="urn:microsoft.com/office/officeart/2005/8/layout/vList5"/>
    <dgm:cxn modelId="{71EFD89A-D4C0-4EAF-B858-703752659EF7}" srcId="{1758FD25-3B2B-4A02-A6B7-00090E7DE2AC}" destId="{73D8C2E3-2951-4F16-9C4D-59C21C7DDB60}" srcOrd="0" destOrd="0" parTransId="{F6FE1D5C-B46F-4D40-859E-3CEBA401ED71}" sibTransId="{20858447-EBDC-47AA-A70B-7DD00704A99A}"/>
    <dgm:cxn modelId="{C9CAA89B-E828-49FB-A2C0-138DD4F1A077}" type="presOf" srcId="{858A1383-6BA0-48D6-9C6A-34FC2BA018B7}" destId="{E56C51E3-FEAC-4C67-BA52-3436F6AD5AE1}" srcOrd="0" destOrd="3" presId="urn:microsoft.com/office/officeart/2005/8/layout/vList5"/>
    <dgm:cxn modelId="{CF2C1DBF-23AA-43CA-87E0-2B457D40021D}" type="presOf" srcId="{73D8C2E3-2951-4F16-9C4D-59C21C7DDB60}" destId="{E2BF8F0D-9E75-4A55-B3A8-ECB9A60492BB}" srcOrd="0" destOrd="0" presId="urn:microsoft.com/office/officeart/2005/8/layout/vList5"/>
    <dgm:cxn modelId="{C56C4FDE-7D89-45D8-9024-B849535E9EFB}" srcId="{9133A0AD-39BD-4A24-BBF4-48ED7A580A39}" destId="{C146E6E5-BC2D-4607-8F80-938A092E1AD4}" srcOrd="2" destOrd="0" parTransId="{D522BC68-D7BB-49ED-928F-6177F9F3C70A}" sibTransId="{10B80840-B2DE-4359-B0F2-B451C98E7D88}"/>
    <dgm:cxn modelId="{9BBB5EE0-4BFE-46CF-A926-2CAF0B8E9103}" srcId="{9133A0AD-39BD-4A24-BBF4-48ED7A580A39}" destId="{858A1383-6BA0-48D6-9C6A-34FC2BA018B7}" srcOrd="3" destOrd="0" parTransId="{6BB57846-B9AE-4B6C-B54A-CD0E2492D746}" sibTransId="{1E2BDF39-34CA-4E51-B9F0-EADED0883B21}"/>
    <dgm:cxn modelId="{A1462DE1-EB5B-4B1C-A0B0-387961DF3843}" type="presOf" srcId="{1758FD25-3B2B-4A02-A6B7-00090E7DE2AC}" destId="{AB61A1C3-EE5F-4733-A51E-A2AF7ADD24AD}" srcOrd="0" destOrd="0" presId="urn:microsoft.com/office/officeart/2005/8/layout/vList5"/>
    <dgm:cxn modelId="{E85B6BEB-B722-4F70-91BA-E2B33ECFD83F}" srcId="{25B89031-6B76-43D8-8D54-621F8402689D}" destId="{9133A0AD-39BD-4A24-BBF4-48ED7A580A39}" srcOrd="0" destOrd="0" parTransId="{DFEC6A1A-EA76-41BF-B680-21CBB31E7E95}" sibTransId="{8F2F9349-B2B9-45A4-A6FD-CBC60CA70980}"/>
    <dgm:cxn modelId="{F882EAF6-323D-4B48-B8D6-84EB9BF7597D}" srcId="{25B89031-6B76-43D8-8D54-621F8402689D}" destId="{62A1A2BC-7AC9-4C39-A126-D5CC5FEA8AD1}" srcOrd="2" destOrd="0" parTransId="{45B101D0-792D-4173-8BAC-6B10E4B5529B}" sibTransId="{E607A2D8-3BBD-4F03-991A-2B607DD1324D}"/>
    <dgm:cxn modelId="{C01C9289-A753-431B-9E3F-59E4FCEDF9B0}" type="presParOf" srcId="{0D4F83AC-C93E-468E-B198-247317F8C397}" destId="{26F8E4E0-62A0-4F89-950E-4CA13304AACC}" srcOrd="0" destOrd="0" presId="urn:microsoft.com/office/officeart/2005/8/layout/vList5"/>
    <dgm:cxn modelId="{FA504A75-45FB-4CED-BC58-37F28677341E}" type="presParOf" srcId="{26F8E4E0-62A0-4F89-950E-4CA13304AACC}" destId="{C72D0FEB-082F-4526-BF95-AAA03C4C9C1A}" srcOrd="0" destOrd="0" presId="urn:microsoft.com/office/officeart/2005/8/layout/vList5"/>
    <dgm:cxn modelId="{4254136D-D92C-45B7-9F2F-AB32C80A3327}" type="presParOf" srcId="{26F8E4E0-62A0-4F89-950E-4CA13304AACC}" destId="{E56C51E3-FEAC-4C67-BA52-3436F6AD5AE1}" srcOrd="1" destOrd="0" presId="urn:microsoft.com/office/officeart/2005/8/layout/vList5"/>
    <dgm:cxn modelId="{A2E76633-E720-425C-9932-43F8F8C192EC}" type="presParOf" srcId="{0D4F83AC-C93E-468E-B198-247317F8C397}" destId="{9B7BADDD-DFA0-4B84-B005-F0D495453BEB}" srcOrd="1" destOrd="0" presId="urn:microsoft.com/office/officeart/2005/8/layout/vList5"/>
    <dgm:cxn modelId="{687FE760-A158-4FB8-BB05-EEC908BFA7CF}" type="presParOf" srcId="{0D4F83AC-C93E-468E-B198-247317F8C397}" destId="{7F2FA652-12FD-437E-935D-47936C31EBA4}" srcOrd="2" destOrd="0" presId="urn:microsoft.com/office/officeart/2005/8/layout/vList5"/>
    <dgm:cxn modelId="{4C05FB43-7605-496E-BDE0-45306486652B}" type="presParOf" srcId="{7F2FA652-12FD-437E-935D-47936C31EBA4}" destId="{470F66AF-2EDF-4650-8541-18BDCFCC3F66}" srcOrd="0" destOrd="0" presId="urn:microsoft.com/office/officeart/2005/8/layout/vList5"/>
    <dgm:cxn modelId="{9D06A008-AC37-4D76-BE00-51C2ECB08A8D}" type="presParOf" srcId="{0D4F83AC-C93E-468E-B198-247317F8C397}" destId="{CE35B6AE-507E-4A2A-AD80-0756B3B1E1DD}" srcOrd="3" destOrd="0" presId="urn:microsoft.com/office/officeart/2005/8/layout/vList5"/>
    <dgm:cxn modelId="{0A4F2A1C-0B92-4D55-A7DF-699AD824E11A}" type="presParOf" srcId="{0D4F83AC-C93E-468E-B198-247317F8C397}" destId="{65EBB967-BA92-4DB4-BE69-388D9700C405}" srcOrd="4" destOrd="0" presId="urn:microsoft.com/office/officeart/2005/8/layout/vList5"/>
    <dgm:cxn modelId="{543BACC1-00E7-47D2-A5B0-60294B061A8D}" type="presParOf" srcId="{65EBB967-BA92-4DB4-BE69-388D9700C405}" destId="{0D6B0993-157B-4C5B-A336-ADDC4AF92948}" srcOrd="0" destOrd="0" presId="urn:microsoft.com/office/officeart/2005/8/layout/vList5"/>
    <dgm:cxn modelId="{72825819-AEC6-44B8-9773-CBCCBE2B401B}" type="presParOf" srcId="{0D4F83AC-C93E-468E-B198-247317F8C397}" destId="{8BBD5EAE-6039-4466-9A06-3CFBC064DFCF}" srcOrd="5" destOrd="0" presId="urn:microsoft.com/office/officeart/2005/8/layout/vList5"/>
    <dgm:cxn modelId="{2EA3F39E-368F-4131-8E3F-E4CC1E6F7624}" type="presParOf" srcId="{0D4F83AC-C93E-468E-B198-247317F8C397}" destId="{B22F4F92-F2BE-4AB7-A539-D9540DFC6D82}" srcOrd="6" destOrd="0" presId="urn:microsoft.com/office/officeart/2005/8/layout/vList5"/>
    <dgm:cxn modelId="{A9E50136-09BC-4C95-9393-8D6BE5CA9C23}" type="presParOf" srcId="{B22F4F92-F2BE-4AB7-A539-D9540DFC6D82}" destId="{AB61A1C3-EE5F-4733-A51E-A2AF7ADD24AD}" srcOrd="0" destOrd="0" presId="urn:microsoft.com/office/officeart/2005/8/layout/vList5"/>
    <dgm:cxn modelId="{14F76A6F-7A33-4D57-8400-B1C98189E0EF}" type="presParOf" srcId="{B22F4F92-F2BE-4AB7-A539-D9540DFC6D82}" destId="{E2BF8F0D-9E75-4A55-B3A8-ECB9A60492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B89031-6B76-43D8-8D54-621F840268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33A0AD-39BD-4A24-BBF4-48ED7A580A39}">
      <dgm:prSet/>
      <dgm:spPr/>
      <dgm:t>
        <a:bodyPr/>
        <a:lstStyle/>
        <a:p>
          <a:r>
            <a:rPr lang="en-US" baseline="0"/>
            <a:t>Micromedex</a:t>
          </a:r>
          <a:endParaRPr lang="en-US"/>
        </a:p>
      </dgm:t>
    </dgm:pt>
    <dgm:pt modelId="{DFEC6A1A-EA76-41BF-B680-21CBB31E7E95}" type="parTrans" cxnId="{E85B6BEB-B722-4F70-91BA-E2B33ECFD83F}">
      <dgm:prSet/>
      <dgm:spPr/>
      <dgm:t>
        <a:bodyPr/>
        <a:lstStyle/>
        <a:p>
          <a:endParaRPr lang="en-US"/>
        </a:p>
      </dgm:t>
    </dgm:pt>
    <dgm:pt modelId="{8F2F9349-B2B9-45A4-A6FD-CBC60CA70980}" type="sibTrans" cxnId="{E85B6BEB-B722-4F70-91BA-E2B33ECFD83F}">
      <dgm:prSet/>
      <dgm:spPr/>
      <dgm:t>
        <a:bodyPr/>
        <a:lstStyle/>
        <a:p>
          <a:endParaRPr lang="en-US"/>
        </a:p>
      </dgm:t>
    </dgm:pt>
    <dgm:pt modelId="{92A2D426-0817-4765-A2B0-98D61B44FF0C}">
      <dgm:prSet/>
      <dgm:spPr/>
      <dgm:t>
        <a:bodyPr/>
        <a:lstStyle/>
        <a:p>
          <a:r>
            <a:rPr lang="en-US" baseline="0"/>
            <a:t>Clinical references</a:t>
          </a:r>
          <a:endParaRPr lang="en-US"/>
        </a:p>
      </dgm:t>
    </dgm:pt>
    <dgm:pt modelId="{EFD05D68-B8BB-455E-9F2E-941E66BC18CB}" type="parTrans" cxnId="{DA373E5F-AA5C-40AE-9BFD-EC10DE3093DD}">
      <dgm:prSet/>
      <dgm:spPr/>
      <dgm:t>
        <a:bodyPr/>
        <a:lstStyle/>
        <a:p>
          <a:endParaRPr lang="en-US"/>
        </a:p>
      </dgm:t>
    </dgm:pt>
    <dgm:pt modelId="{1F93B800-8C25-4736-A74E-9BD12F55B7C7}" type="sibTrans" cxnId="{DA373E5F-AA5C-40AE-9BFD-EC10DE3093DD}">
      <dgm:prSet/>
      <dgm:spPr/>
      <dgm:t>
        <a:bodyPr/>
        <a:lstStyle/>
        <a:p>
          <a:endParaRPr lang="en-US"/>
        </a:p>
      </dgm:t>
    </dgm:pt>
    <dgm:pt modelId="{62A1A2BC-7AC9-4C39-A126-D5CC5FEA8AD1}">
      <dgm:prSet/>
      <dgm:spPr/>
      <dgm:t>
        <a:bodyPr/>
        <a:lstStyle/>
        <a:p>
          <a:r>
            <a:rPr lang="en-US" baseline="0"/>
            <a:t>In-house guidelines and expertise</a:t>
          </a:r>
          <a:endParaRPr lang="en-US"/>
        </a:p>
      </dgm:t>
    </dgm:pt>
    <dgm:pt modelId="{45B101D0-792D-4173-8BAC-6B10E4B5529B}" type="parTrans" cxnId="{F882EAF6-323D-4B48-B8D6-84EB9BF7597D}">
      <dgm:prSet/>
      <dgm:spPr/>
      <dgm:t>
        <a:bodyPr/>
        <a:lstStyle/>
        <a:p>
          <a:endParaRPr lang="en-US"/>
        </a:p>
      </dgm:t>
    </dgm:pt>
    <dgm:pt modelId="{E607A2D8-3BBD-4F03-991A-2B607DD1324D}" type="sibTrans" cxnId="{F882EAF6-323D-4B48-B8D6-84EB9BF7597D}">
      <dgm:prSet/>
      <dgm:spPr/>
      <dgm:t>
        <a:bodyPr/>
        <a:lstStyle/>
        <a:p>
          <a:endParaRPr lang="en-US"/>
        </a:p>
      </dgm:t>
    </dgm:pt>
    <dgm:pt modelId="{1758FD25-3B2B-4A02-A6B7-00090E7DE2AC}">
      <dgm:prSet/>
      <dgm:spPr/>
      <dgm:t>
        <a:bodyPr/>
        <a:lstStyle/>
        <a:p>
          <a:r>
            <a:rPr lang="en-US" baseline="0"/>
            <a:t>Subspecialty consultants</a:t>
          </a:r>
          <a:endParaRPr lang="en-US"/>
        </a:p>
      </dgm:t>
    </dgm:pt>
    <dgm:pt modelId="{DBC84597-6E2A-4825-805E-27B9A34CC211}" type="parTrans" cxnId="{0D46435B-2B11-47B6-8707-6BC1DD39110C}">
      <dgm:prSet/>
      <dgm:spPr/>
      <dgm:t>
        <a:bodyPr/>
        <a:lstStyle/>
        <a:p>
          <a:endParaRPr lang="en-US"/>
        </a:p>
      </dgm:t>
    </dgm:pt>
    <dgm:pt modelId="{5B2D6B4C-8AC0-430B-BC47-018C63325745}" type="sibTrans" cxnId="{0D46435B-2B11-47B6-8707-6BC1DD39110C}">
      <dgm:prSet/>
      <dgm:spPr/>
      <dgm:t>
        <a:bodyPr/>
        <a:lstStyle/>
        <a:p>
          <a:endParaRPr lang="en-US"/>
        </a:p>
      </dgm:t>
    </dgm:pt>
    <dgm:pt modelId="{73D8C2E3-2951-4F16-9C4D-59C21C7DDB60}">
      <dgm:prSet/>
      <dgm:spPr/>
      <dgm:t>
        <a:bodyPr/>
        <a:lstStyle/>
        <a:p>
          <a:r>
            <a:rPr lang="en-US" i="1" baseline="0"/>
            <a:t>Botany</a:t>
          </a:r>
          <a:endParaRPr lang="en-US"/>
        </a:p>
      </dgm:t>
    </dgm:pt>
    <dgm:pt modelId="{F6FE1D5C-B46F-4D40-859E-3CEBA401ED71}" type="parTrans" cxnId="{71EFD89A-D4C0-4EAF-B858-703752659EF7}">
      <dgm:prSet/>
      <dgm:spPr/>
      <dgm:t>
        <a:bodyPr/>
        <a:lstStyle/>
        <a:p>
          <a:endParaRPr lang="en-US"/>
        </a:p>
      </dgm:t>
    </dgm:pt>
    <dgm:pt modelId="{20858447-EBDC-47AA-A70B-7DD00704A99A}" type="sibTrans" cxnId="{71EFD89A-D4C0-4EAF-B858-703752659EF7}">
      <dgm:prSet/>
      <dgm:spPr/>
      <dgm:t>
        <a:bodyPr/>
        <a:lstStyle/>
        <a:p>
          <a:endParaRPr lang="en-US"/>
        </a:p>
      </dgm:t>
    </dgm:pt>
    <dgm:pt modelId="{5A296F81-B81F-4B9B-86AF-60CE6036CB7C}">
      <dgm:prSet/>
      <dgm:spPr/>
      <dgm:t>
        <a:bodyPr/>
        <a:lstStyle/>
        <a:p>
          <a:r>
            <a:rPr lang="en-US" i="1" baseline="0"/>
            <a:t>Zoology</a:t>
          </a:r>
          <a:endParaRPr lang="en-US"/>
        </a:p>
      </dgm:t>
    </dgm:pt>
    <dgm:pt modelId="{9F8AB4CD-13E3-4F53-946B-C422A5D9E8EA}" type="parTrans" cxnId="{2A2B6CBD-CB22-476F-A68F-BF92F8DC3DB6}">
      <dgm:prSet/>
      <dgm:spPr/>
      <dgm:t>
        <a:bodyPr/>
        <a:lstStyle/>
        <a:p>
          <a:endParaRPr lang="en-US"/>
        </a:p>
      </dgm:t>
    </dgm:pt>
    <dgm:pt modelId="{B10B3861-93CE-4802-AF0B-555DBC3CA1B2}" type="sibTrans" cxnId="{2A2B6CBD-CB22-476F-A68F-BF92F8DC3DB6}">
      <dgm:prSet/>
      <dgm:spPr/>
      <dgm:t>
        <a:bodyPr/>
        <a:lstStyle/>
        <a:p>
          <a:endParaRPr lang="en-US"/>
        </a:p>
      </dgm:t>
    </dgm:pt>
    <dgm:pt modelId="{9D6CD127-7802-4EFA-8090-D1AD1919FEA1}">
      <dgm:prSet/>
      <dgm:spPr/>
      <dgm:t>
        <a:bodyPr/>
        <a:lstStyle/>
        <a:p>
          <a:r>
            <a:rPr lang="en-US" i="1" baseline="0"/>
            <a:t>Emergency response (local/state/Federal, as most appropriate)</a:t>
          </a:r>
          <a:endParaRPr lang="en-US"/>
        </a:p>
      </dgm:t>
    </dgm:pt>
    <dgm:pt modelId="{2386978B-E7BF-436E-A680-5ED13B095C5B}" type="parTrans" cxnId="{AECDF530-DF47-4A5F-A489-BFA4CDAD177A}">
      <dgm:prSet/>
      <dgm:spPr/>
      <dgm:t>
        <a:bodyPr/>
        <a:lstStyle/>
        <a:p>
          <a:endParaRPr lang="en-US"/>
        </a:p>
      </dgm:t>
    </dgm:pt>
    <dgm:pt modelId="{3D0B716F-B9F1-45F3-A07C-F83E29E4BFF1}" type="sibTrans" cxnId="{AECDF530-DF47-4A5F-A489-BFA4CDAD177A}">
      <dgm:prSet/>
      <dgm:spPr/>
      <dgm:t>
        <a:bodyPr/>
        <a:lstStyle/>
        <a:p>
          <a:endParaRPr lang="en-US"/>
        </a:p>
      </dgm:t>
    </dgm:pt>
    <dgm:pt modelId="{277E8816-9607-452E-A97D-42F4158C970B}" type="pres">
      <dgm:prSet presAssocID="{25B89031-6B76-43D8-8D54-621F8402689D}" presName="linear" presStyleCnt="0">
        <dgm:presLayoutVars>
          <dgm:animLvl val="lvl"/>
          <dgm:resizeHandles val="exact"/>
        </dgm:presLayoutVars>
      </dgm:prSet>
      <dgm:spPr/>
    </dgm:pt>
    <dgm:pt modelId="{235B3B21-AC95-4E3F-AB35-24AB6A342FE2}" type="pres">
      <dgm:prSet presAssocID="{9133A0AD-39BD-4A24-BBF4-48ED7A580A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1DAA2F-0BA3-4039-B7E3-01C6BFD30BA8}" type="pres">
      <dgm:prSet presAssocID="{8F2F9349-B2B9-45A4-A6FD-CBC60CA70980}" presName="spacer" presStyleCnt="0"/>
      <dgm:spPr/>
    </dgm:pt>
    <dgm:pt modelId="{0FBC73FF-EC8D-4FC1-B29D-DD81616FF7D9}" type="pres">
      <dgm:prSet presAssocID="{92A2D426-0817-4765-A2B0-98D61B44FF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85F5DB-A80F-499A-A14E-ACEAF9B8E5E8}" type="pres">
      <dgm:prSet presAssocID="{1F93B800-8C25-4736-A74E-9BD12F55B7C7}" presName="spacer" presStyleCnt="0"/>
      <dgm:spPr/>
    </dgm:pt>
    <dgm:pt modelId="{B9902522-6206-49F7-B96E-17E08C665641}" type="pres">
      <dgm:prSet presAssocID="{62A1A2BC-7AC9-4C39-A126-D5CC5FEA8A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0062E7-6635-408E-A2FF-5EB02B71A3C9}" type="pres">
      <dgm:prSet presAssocID="{E607A2D8-3BBD-4F03-991A-2B607DD1324D}" presName="spacer" presStyleCnt="0"/>
      <dgm:spPr/>
    </dgm:pt>
    <dgm:pt modelId="{353E30A3-097A-407A-94A8-A4C217068194}" type="pres">
      <dgm:prSet presAssocID="{1758FD25-3B2B-4A02-A6B7-00090E7DE2A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BAB4D97-B679-44A3-99AC-58D876987034}" type="pres">
      <dgm:prSet presAssocID="{1758FD25-3B2B-4A02-A6B7-00090E7DE2A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E777C19-B6F6-4E71-AB33-674C1BBA410E}" type="presOf" srcId="{92A2D426-0817-4765-A2B0-98D61B44FF0C}" destId="{0FBC73FF-EC8D-4FC1-B29D-DD81616FF7D9}" srcOrd="0" destOrd="0" presId="urn:microsoft.com/office/officeart/2005/8/layout/vList2"/>
    <dgm:cxn modelId="{AECDF530-DF47-4A5F-A489-BFA4CDAD177A}" srcId="{1758FD25-3B2B-4A02-A6B7-00090E7DE2AC}" destId="{9D6CD127-7802-4EFA-8090-D1AD1919FEA1}" srcOrd="2" destOrd="0" parTransId="{2386978B-E7BF-436E-A680-5ED13B095C5B}" sibTransId="{3D0B716F-B9F1-45F3-A07C-F83E29E4BFF1}"/>
    <dgm:cxn modelId="{0D46435B-2B11-47B6-8707-6BC1DD39110C}" srcId="{25B89031-6B76-43D8-8D54-621F8402689D}" destId="{1758FD25-3B2B-4A02-A6B7-00090E7DE2AC}" srcOrd="3" destOrd="0" parTransId="{DBC84597-6E2A-4825-805E-27B9A34CC211}" sibTransId="{5B2D6B4C-8AC0-430B-BC47-018C63325745}"/>
    <dgm:cxn modelId="{DA373E5F-AA5C-40AE-9BFD-EC10DE3093DD}" srcId="{25B89031-6B76-43D8-8D54-621F8402689D}" destId="{92A2D426-0817-4765-A2B0-98D61B44FF0C}" srcOrd="1" destOrd="0" parTransId="{EFD05D68-B8BB-455E-9F2E-941E66BC18CB}" sibTransId="{1F93B800-8C25-4736-A74E-9BD12F55B7C7}"/>
    <dgm:cxn modelId="{5D951F48-FA2F-4981-BC1C-97FE6383AA2F}" type="presOf" srcId="{73D8C2E3-2951-4F16-9C4D-59C21C7DDB60}" destId="{EBAB4D97-B679-44A3-99AC-58D876987034}" srcOrd="0" destOrd="0" presId="urn:microsoft.com/office/officeart/2005/8/layout/vList2"/>
    <dgm:cxn modelId="{6156C668-E734-4564-9C64-961736341842}" type="presOf" srcId="{62A1A2BC-7AC9-4C39-A126-D5CC5FEA8AD1}" destId="{B9902522-6206-49F7-B96E-17E08C665641}" srcOrd="0" destOrd="0" presId="urn:microsoft.com/office/officeart/2005/8/layout/vList2"/>
    <dgm:cxn modelId="{F3712A69-166F-4B19-ABE5-30A348D208C8}" type="presOf" srcId="{1758FD25-3B2B-4A02-A6B7-00090E7DE2AC}" destId="{353E30A3-097A-407A-94A8-A4C217068194}" srcOrd="0" destOrd="0" presId="urn:microsoft.com/office/officeart/2005/8/layout/vList2"/>
    <dgm:cxn modelId="{71EFD89A-D4C0-4EAF-B858-703752659EF7}" srcId="{1758FD25-3B2B-4A02-A6B7-00090E7DE2AC}" destId="{73D8C2E3-2951-4F16-9C4D-59C21C7DDB60}" srcOrd="0" destOrd="0" parTransId="{F6FE1D5C-B46F-4D40-859E-3CEBA401ED71}" sibTransId="{20858447-EBDC-47AA-A70B-7DD00704A99A}"/>
    <dgm:cxn modelId="{8743269B-4287-451C-ADF3-B62070C258EB}" type="presOf" srcId="{25B89031-6B76-43D8-8D54-621F8402689D}" destId="{277E8816-9607-452E-A97D-42F4158C970B}" srcOrd="0" destOrd="0" presId="urn:microsoft.com/office/officeart/2005/8/layout/vList2"/>
    <dgm:cxn modelId="{E710F6A6-DBA6-4A0F-806D-060060C86E0E}" type="presOf" srcId="{9D6CD127-7802-4EFA-8090-D1AD1919FEA1}" destId="{EBAB4D97-B679-44A3-99AC-58D876987034}" srcOrd="0" destOrd="2" presId="urn:microsoft.com/office/officeart/2005/8/layout/vList2"/>
    <dgm:cxn modelId="{2A2B6CBD-CB22-476F-A68F-BF92F8DC3DB6}" srcId="{1758FD25-3B2B-4A02-A6B7-00090E7DE2AC}" destId="{5A296F81-B81F-4B9B-86AF-60CE6036CB7C}" srcOrd="1" destOrd="0" parTransId="{9F8AB4CD-13E3-4F53-946B-C422A5D9E8EA}" sibTransId="{B10B3861-93CE-4802-AF0B-555DBC3CA1B2}"/>
    <dgm:cxn modelId="{BF86B0E1-251E-40D5-B060-E3869648E26E}" type="presOf" srcId="{9133A0AD-39BD-4A24-BBF4-48ED7A580A39}" destId="{235B3B21-AC95-4E3F-AB35-24AB6A342FE2}" srcOrd="0" destOrd="0" presId="urn:microsoft.com/office/officeart/2005/8/layout/vList2"/>
    <dgm:cxn modelId="{E85B6BEB-B722-4F70-91BA-E2B33ECFD83F}" srcId="{25B89031-6B76-43D8-8D54-621F8402689D}" destId="{9133A0AD-39BD-4A24-BBF4-48ED7A580A39}" srcOrd="0" destOrd="0" parTransId="{DFEC6A1A-EA76-41BF-B680-21CBB31E7E95}" sibTransId="{8F2F9349-B2B9-45A4-A6FD-CBC60CA70980}"/>
    <dgm:cxn modelId="{F882EAF6-323D-4B48-B8D6-84EB9BF7597D}" srcId="{25B89031-6B76-43D8-8D54-621F8402689D}" destId="{62A1A2BC-7AC9-4C39-A126-D5CC5FEA8AD1}" srcOrd="2" destOrd="0" parTransId="{45B101D0-792D-4173-8BAC-6B10E4B5529B}" sibTransId="{E607A2D8-3BBD-4F03-991A-2B607DD1324D}"/>
    <dgm:cxn modelId="{52239DFA-3C66-4D7A-A62C-2F7A383D1E08}" type="presOf" srcId="{5A296F81-B81F-4B9B-86AF-60CE6036CB7C}" destId="{EBAB4D97-B679-44A3-99AC-58D876987034}" srcOrd="0" destOrd="1" presId="urn:microsoft.com/office/officeart/2005/8/layout/vList2"/>
    <dgm:cxn modelId="{AA48B75D-50F6-45D0-9399-12D5F3BC437E}" type="presParOf" srcId="{277E8816-9607-452E-A97D-42F4158C970B}" destId="{235B3B21-AC95-4E3F-AB35-24AB6A342FE2}" srcOrd="0" destOrd="0" presId="urn:microsoft.com/office/officeart/2005/8/layout/vList2"/>
    <dgm:cxn modelId="{429FDDB7-FE06-4F4A-885B-0245CFD9AD98}" type="presParOf" srcId="{277E8816-9607-452E-A97D-42F4158C970B}" destId="{241DAA2F-0BA3-4039-B7E3-01C6BFD30BA8}" srcOrd="1" destOrd="0" presId="urn:microsoft.com/office/officeart/2005/8/layout/vList2"/>
    <dgm:cxn modelId="{FCBBA920-88AC-4562-8DD3-A26145D1B5E8}" type="presParOf" srcId="{277E8816-9607-452E-A97D-42F4158C970B}" destId="{0FBC73FF-EC8D-4FC1-B29D-DD81616FF7D9}" srcOrd="2" destOrd="0" presId="urn:microsoft.com/office/officeart/2005/8/layout/vList2"/>
    <dgm:cxn modelId="{9623486D-C318-42C5-8A25-E9AD9A640B2B}" type="presParOf" srcId="{277E8816-9607-452E-A97D-42F4158C970B}" destId="{4585F5DB-A80F-499A-A14E-ACEAF9B8E5E8}" srcOrd="3" destOrd="0" presId="urn:microsoft.com/office/officeart/2005/8/layout/vList2"/>
    <dgm:cxn modelId="{28CE1FE9-2CED-4466-974A-120173B8E236}" type="presParOf" srcId="{277E8816-9607-452E-A97D-42F4158C970B}" destId="{B9902522-6206-49F7-B96E-17E08C665641}" srcOrd="4" destOrd="0" presId="urn:microsoft.com/office/officeart/2005/8/layout/vList2"/>
    <dgm:cxn modelId="{577ADC5E-4EFB-4D51-9725-C89185E0024A}" type="presParOf" srcId="{277E8816-9607-452E-A97D-42F4158C970B}" destId="{8F0062E7-6635-408E-A2FF-5EB02B71A3C9}" srcOrd="5" destOrd="0" presId="urn:microsoft.com/office/officeart/2005/8/layout/vList2"/>
    <dgm:cxn modelId="{728E881B-CE12-4A17-8761-A41BCEC36FAE}" type="presParOf" srcId="{277E8816-9607-452E-A97D-42F4158C970B}" destId="{353E30A3-097A-407A-94A8-A4C217068194}" srcOrd="6" destOrd="0" presId="urn:microsoft.com/office/officeart/2005/8/layout/vList2"/>
    <dgm:cxn modelId="{D9BDC398-9B9D-4A60-AD28-09E88CB64311}" type="presParOf" srcId="{277E8816-9607-452E-A97D-42F4158C970B}" destId="{EBAB4D97-B679-44A3-99AC-58D87698703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0D2026-7B54-4C60-9F3B-436ABD0634F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9F1598-CBFE-43C3-8C5C-FED45E7E20B4}">
      <dgm:prSet custT="1"/>
      <dgm:spPr/>
      <dgm:t>
        <a:bodyPr/>
        <a:lstStyle/>
        <a:p>
          <a:pPr>
            <a:defRPr b="1"/>
          </a:pPr>
          <a:r>
            <a:rPr lang="en-US" sz="1800" baseline="0" dirty="0"/>
            <a:t>Hurricane preparedness through public media</a:t>
          </a:r>
          <a:endParaRPr lang="en-US" sz="1800" dirty="0"/>
        </a:p>
      </dgm:t>
    </dgm:pt>
    <dgm:pt modelId="{D3FF7C1F-C7BB-41FF-A577-F36A91F0B760}" type="parTrans" cxnId="{CCA35B4B-49A8-4995-A5B5-9FE32CFC043D}">
      <dgm:prSet/>
      <dgm:spPr/>
      <dgm:t>
        <a:bodyPr/>
        <a:lstStyle/>
        <a:p>
          <a:endParaRPr lang="en-US"/>
        </a:p>
      </dgm:t>
    </dgm:pt>
    <dgm:pt modelId="{480F0EDE-D714-4CC5-B945-6264C4A105FC}" type="sibTrans" cxnId="{CCA35B4B-49A8-4995-A5B5-9FE32CFC043D}">
      <dgm:prSet/>
      <dgm:spPr/>
      <dgm:t>
        <a:bodyPr/>
        <a:lstStyle/>
        <a:p>
          <a:endParaRPr lang="en-US"/>
        </a:p>
      </dgm:t>
    </dgm:pt>
    <dgm:pt modelId="{82A11870-F57E-43DD-BD90-1B403514E985}">
      <dgm:prSet custT="1"/>
      <dgm:spPr/>
      <dgm:t>
        <a:bodyPr/>
        <a:lstStyle/>
        <a:p>
          <a:r>
            <a:rPr lang="en-US" sz="1600" i="1" baseline="0" dirty="0"/>
            <a:t>Carbon monoxide from generators</a:t>
          </a:r>
          <a:endParaRPr lang="en-US" sz="1600" dirty="0"/>
        </a:p>
      </dgm:t>
    </dgm:pt>
    <dgm:pt modelId="{A9799C63-1596-46B6-ACD1-AF87601EBE32}" type="parTrans" cxnId="{C8363659-38E3-4127-AC85-F50D03C7B085}">
      <dgm:prSet/>
      <dgm:spPr/>
      <dgm:t>
        <a:bodyPr/>
        <a:lstStyle/>
        <a:p>
          <a:endParaRPr lang="en-US"/>
        </a:p>
      </dgm:t>
    </dgm:pt>
    <dgm:pt modelId="{003A7888-FD0E-4C0B-9A06-4BF56EB0FBA0}" type="sibTrans" cxnId="{C8363659-38E3-4127-AC85-F50D03C7B085}">
      <dgm:prSet/>
      <dgm:spPr/>
      <dgm:t>
        <a:bodyPr/>
        <a:lstStyle/>
        <a:p>
          <a:endParaRPr lang="en-US"/>
        </a:p>
      </dgm:t>
    </dgm:pt>
    <dgm:pt modelId="{31E2AD6B-F5DF-4400-B5DA-27AB310C58C4}">
      <dgm:prSet custT="1"/>
      <dgm:spPr/>
      <dgm:t>
        <a:bodyPr/>
        <a:lstStyle/>
        <a:p>
          <a:r>
            <a:rPr lang="en-US" sz="1600" i="1" baseline="0" dirty="0"/>
            <a:t>Drinking water safety</a:t>
          </a:r>
          <a:endParaRPr lang="en-US" sz="1600" dirty="0"/>
        </a:p>
      </dgm:t>
    </dgm:pt>
    <dgm:pt modelId="{B31EC3BB-06BA-4BF1-9731-B779D502C8C0}" type="parTrans" cxnId="{B0057340-5EDB-4891-873A-D33482E0B1A6}">
      <dgm:prSet/>
      <dgm:spPr/>
      <dgm:t>
        <a:bodyPr/>
        <a:lstStyle/>
        <a:p>
          <a:endParaRPr lang="en-US"/>
        </a:p>
      </dgm:t>
    </dgm:pt>
    <dgm:pt modelId="{8A0C4241-E73A-4633-A842-ACEE8B9A0D95}" type="sibTrans" cxnId="{B0057340-5EDB-4891-873A-D33482E0B1A6}">
      <dgm:prSet/>
      <dgm:spPr/>
      <dgm:t>
        <a:bodyPr/>
        <a:lstStyle/>
        <a:p>
          <a:endParaRPr lang="en-US"/>
        </a:p>
      </dgm:t>
    </dgm:pt>
    <dgm:pt modelId="{1E442E9A-63BF-428F-BBDE-6FBA9AC0AA0E}">
      <dgm:prSet custT="1"/>
      <dgm:spPr/>
      <dgm:t>
        <a:bodyPr/>
        <a:lstStyle/>
        <a:p>
          <a:r>
            <a:rPr lang="en-US" sz="1600" i="1" baseline="0" dirty="0"/>
            <a:t>Electrical hazards from downed power lines</a:t>
          </a:r>
          <a:endParaRPr lang="en-US" sz="1600" dirty="0"/>
        </a:p>
      </dgm:t>
    </dgm:pt>
    <dgm:pt modelId="{B5722311-4211-4287-B417-2654BEFD20D4}" type="parTrans" cxnId="{14288D9F-D1C6-4C49-B70E-813E6AA3DF76}">
      <dgm:prSet/>
      <dgm:spPr/>
      <dgm:t>
        <a:bodyPr/>
        <a:lstStyle/>
        <a:p>
          <a:endParaRPr lang="en-US"/>
        </a:p>
      </dgm:t>
    </dgm:pt>
    <dgm:pt modelId="{2FAA4E9E-F0D3-4824-B2AD-2B3483DD86DE}" type="sibTrans" cxnId="{14288D9F-D1C6-4C49-B70E-813E6AA3DF76}">
      <dgm:prSet/>
      <dgm:spPr/>
      <dgm:t>
        <a:bodyPr/>
        <a:lstStyle/>
        <a:p>
          <a:endParaRPr lang="en-US"/>
        </a:p>
      </dgm:t>
    </dgm:pt>
    <dgm:pt modelId="{B8F1BCE3-ADD7-46B9-AD40-8CAB4BA10CA2}">
      <dgm:prSet custT="1"/>
      <dgm:spPr/>
      <dgm:t>
        <a:bodyPr/>
        <a:lstStyle/>
        <a:p>
          <a:r>
            <a:rPr lang="en-US" sz="1600" i="1" baseline="0" dirty="0"/>
            <a:t>Others</a:t>
          </a:r>
          <a:endParaRPr lang="en-US" sz="1600" dirty="0"/>
        </a:p>
      </dgm:t>
    </dgm:pt>
    <dgm:pt modelId="{B0073FC5-6250-4D1D-B614-63439CDB1CBE}" type="parTrans" cxnId="{E631B359-BBF9-4902-8584-81A3E46A09C6}">
      <dgm:prSet/>
      <dgm:spPr/>
      <dgm:t>
        <a:bodyPr/>
        <a:lstStyle/>
        <a:p>
          <a:endParaRPr lang="en-US"/>
        </a:p>
      </dgm:t>
    </dgm:pt>
    <dgm:pt modelId="{42044445-6F01-45A9-A3E7-4C401990ACE8}" type="sibTrans" cxnId="{E631B359-BBF9-4902-8584-81A3E46A09C6}">
      <dgm:prSet/>
      <dgm:spPr/>
      <dgm:t>
        <a:bodyPr/>
        <a:lstStyle/>
        <a:p>
          <a:endParaRPr lang="en-US"/>
        </a:p>
      </dgm:t>
    </dgm:pt>
    <dgm:pt modelId="{51D4C222-8643-48A4-AF2D-F554DB738945}">
      <dgm:prSet/>
      <dgm:spPr/>
      <dgm:t>
        <a:bodyPr/>
        <a:lstStyle/>
        <a:p>
          <a:pPr>
            <a:defRPr b="1"/>
          </a:pPr>
          <a:r>
            <a:rPr lang="en-US" baseline="0" dirty="0"/>
            <a:t>WV chemical release into water supply 2014</a:t>
          </a:r>
          <a:endParaRPr lang="en-US" dirty="0"/>
        </a:p>
      </dgm:t>
    </dgm:pt>
    <dgm:pt modelId="{9D6C503B-0895-40BD-94D5-D9724B13DE5C}" type="parTrans" cxnId="{8049BF4B-079D-4492-ABE5-47DD60165361}">
      <dgm:prSet/>
      <dgm:spPr/>
      <dgm:t>
        <a:bodyPr/>
        <a:lstStyle/>
        <a:p>
          <a:endParaRPr lang="en-US"/>
        </a:p>
      </dgm:t>
    </dgm:pt>
    <dgm:pt modelId="{F763D988-07C9-4422-9B65-590A2A50F6F0}" type="sibTrans" cxnId="{8049BF4B-079D-4492-ABE5-47DD60165361}">
      <dgm:prSet/>
      <dgm:spPr/>
      <dgm:t>
        <a:bodyPr/>
        <a:lstStyle/>
        <a:p>
          <a:endParaRPr lang="en-US"/>
        </a:p>
      </dgm:t>
    </dgm:pt>
    <dgm:pt modelId="{48C5B2FC-3D04-4AB3-92B8-6F5FE6F78B4F}">
      <dgm:prSet/>
      <dgm:spPr/>
      <dgm:t>
        <a:bodyPr/>
        <a:lstStyle/>
        <a:p>
          <a:pPr>
            <a:defRPr b="1"/>
          </a:pPr>
          <a:r>
            <a:rPr lang="en-US" baseline="0" dirty="0"/>
            <a:t>Train derailment Ohio 2023</a:t>
          </a:r>
          <a:endParaRPr lang="en-US" dirty="0"/>
        </a:p>
      </dgm:t>
    </dgm:pt>
    <dgm:pt modelId="{783D404B-FEF5-43DC-BCA1-B319982238FD}" type="parTrans" cxnId="{A9F6731F-B61C-42DC-AFB7-5B786425D181}">
      <dgm:prSet/>
      <dgm:spPr/>
      <dgm:t>
        <a:bodyPr/>
        <a:lstStyle/>
        <a:p>
          <a:endParaRPr lang="en-US"/>
        </a:p>
      </dgm:t>
    </dgm:pt>
    <dgm:pt modelId="{E7EFAAB3-E325-4D37-9E34-FBBC810C6CC8}" type="sibTrans" cxnId="{A9F6731F-B61C-42DC-AFB7-5B786425D181}">
      <dgm:prSet/>
      <dgm:spPr/>
      <dgm:t>
        <a:bodyPr/>
        <a:lstStyle/>
        <a:p>
          <a:endParaRPr lang="en-US"/>
        </a:p>
      </dgm:t>
    </dgm:pt>
    <dgm:pt modelId="{68904064-E6C0-442E-AC3F-30FF29FFCD6E}" type="pres">
      <dgm:prSet presAssocID="{5F0D2026-7B54-4C60-9F3B-436ABD0634F9}" presName="root" presStyleCnt="0">
        <dgm:presLayoutVars>
          <dgm:dir/>
          <dgm:resizeHandles val="exact"/>
        </dgm:presLayoutVars>
      </dgm:prSet>
      <dgm:spPr/>
    </dgm:pt>
    <dgm:pt modelId="{AE83BF05-84C3-47DF-B6CE-17319EE064E1}" type="pres">
      <dgm:prSet presAssocID="{159F1598-CBFE-43C3-8C5C-FED45E7E20B4}" presName="compNode" presStyleCnt="0"/>
      <dgm:spPr/>
    </dgm:pt>
    <dgm:pt modelId="{DF50A2D5-F5EF-4CE0-9579-6D7B284B0CF9}" type="pres">
      <dgm:prSet presAssocID="{159F1598-CBFE-43C3-8C5C-FED45E7E20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36A1A5B9-EBFF-4E1A-A549-F1556E02DC11}" type="pres">
      <dgm:prSet presAssocID="{159F1598-CBFE-43C3-8C5C-FED45E7E20B4}" presName="iconSpace" presStyleCnt="0"/>
      <dgm:spPr/>
    </dgm:pt>
    <dgm:pt modelId="{863A9C5D-1D06-462B-90F2-F74253CF1A6F}" type="pres">
      <dgm:prSet presAssocID="{159F1598-CBFE-43C3-8C5C-FED45E7E20B4}" presName="parTx" presStyleLbl="revTx" presStyleIdx="0" presStyleCnt="6">
        <dgm:presLayoutVars>
          <dgm:chMax val="0"/>
          <dgm:chPref val="0"/>
        </dgm:presLayoutVars>
      </dgm:prSet>
      <dgm:spPr/>
    </dgm:pt>
    <dgm:pt modelId="{C66D6AD4-52D0-43A5-9E0D-43DEFD13480E}" type="pres">
      <dgm:prSet presAssocID="{159F1598-CBFE-43C3-8C5C-FED45E7E20B4}" presName="txSpace" presStyleCnt="0"/>
      <dgm:spPr/>
    </dgm:pt>
    <dgm:pt modelId="{2B666EE4-53D6-44D6-9005-422E54A727E2}" type="pres">
      <dgm:prSet presAssocID="{159F1598-CBFE-43C3-8C5C-FED45E7E20B4}" presName="desTx" presStyleLbl="revTx" presStyleIdx="1" presStyleCnt="6">
        <dgm:presLayoutVars/>
      </dgm:prSet>
      <dgm:spPr/>
    </dgm:pt>
    <dgm:pt modelId="{58641D09-E37F-4D1E-B432-4F3499FAFEEF}" type="pres">
      <dgm:prSet presAssocID="{480F0EDE-D714-4CC5-B945-6264C4A105FC}" presName="sibTrans" presStyleCnt="0"/>
      <dgm:spPr/>
    </dgm:pt>
    <dgm:pt modelId="{974C625F-3749-40FE-B66A-4D4866DF53B8}" type="pres">
      <dgm:prSet presAssocID="{51D4C222-8643-48A4-AF2D-F554DB738945}" presName="compNode" presStyleCnt="0"/>
      <dgm:spPr/>
    </dgm:pt>
    <dgm:pt modelId="{98F07A27-3090-4EFA-AEB4-2DA5F70056AA}" type="pres">
      <dgm:prSet presAssocID="{51D4C222-8643-48A4-AF2D-F554DB7389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E24F709-6BCF-41AD-BBD4-A0653586F65F}" type="pres">
      <dgm:prSet presAssocID="{51D4C222-8643-48A4-AF2D-F554DB738945}" presName="iconSpace" presStyleCnt="0"/>
      <dgm:spPr/>
    </dgm:pt>
    <dgm:pt modelId="{48C86173-E1B0-4772-A7CE-3D9F5E0C217C}" type="pres">
      <dgm:prSet presAssocID="{51D4C222-8643-48A4-AF2D-F554DB738945}" presName="parTx" presStyleLbl="revTx" presStyleIdx="2" presStyleCnt="6">
        <dgm:presLayoutVars>
          <dgm:chMax val="0"/>
          <dgm:chPref val="0"/>
        </dgm:presLayoutVars>
      </dgm:prSet>
      <dgm:spPr/>
    </dgm:pt>
    <dgm:pt modelId="{2F38701D-4AFB-4BE3-9911-C06B63ACA6EA}" type="pres">
      <dgm:prSet presAssocID="{51D4C222-8643-48A4-AF2D-F554DB738945}" presName="txSpace" presStyleCnt="0"/>
      <dgm:spPr/>
    </dgm:pt>
    <dgm:pt modelId="{37399AFB-AA43-4703-9659-CAD17CEF4DCA}" type="pres">
      <dgm:prSet presAssocID="{51D4C222-8643-48A4-AF2D-F554DB738945}" presName="desTx" presStyleLbl="revTx" presStyleIdx="3" presStyleCnt="6">
        <dgm:presLayoutVars/>
      </dgm:prSet>
      <dgm:spPr/>
    </dgm:pt>
    <dgm:pt modelId="{DB5C7FA8-CCD4-4B82-9699-2D8D264D8B2F}" type="pres">
      <dgm:prSet presAssocID="{F763D988-07C9-4422-9B65-590A2A50F6F0}" presName="sibTrans" presStyleCnt="0"/>
      <dgm:spPr/>
    </dgm:pt>
    <dgm:pt modelId="{B28408D4-BD9B-4982-9794-B5B9353CEAA6}" type="pres">
      <dgm:prSet presAssocID="{48C5B2FC-3D04-4AB3-92B8-6F5FE6F78B4F}" presName="compNode" presStyleCnt="0"/>
      <dgm:spPr/>
    </dgm:pt>
    <dgm:pt modelId="{28855822-0B57-418C-8379-58C5B7AD5D05}" type="pres">
      <dgm:prSet presAssocID="{48C5B2FC-3D04-4AB3-92B8-6F5FE6F78B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EBF37DB5-6B51-459D-BAD3-21A1E217CB40}" type="pres">
      <dgm:prSet presAssocID="{48C5B2FC-3D04-4AB3-92B8-6F5FE6F78B4F}" presName="iconSpace" presStyleCnt="0"/>
      <dgm:spPr/>
    </dgm:pt>
    <dgm:pt modelId="{B3551D4A-D03A-46B7-A2A7-A3860EFF338C}" type="pres">
      <dgm:prSet presAssocID="{48C5B2FC-3D04-4AB3-92B8-6F5FE6F78B4F}" presName="parTx" presStyleLbl="revTx" presStyleIdx="4" presStyleCnt="6">
        <dgm:presLayoutVars>
          <dgm:chMax val="0"/>
          <dgm:chPref val="0"/>
        </dgm:presLayoutVars>
      </dgm:prSet>
      <dgm:spPr/>
    </dgm:pt>
    <dgm:pt modelId="{EA338D28-99C0-4A0A-9208-D4E447ED4023}" type="pres">
      <dgm:prSet presAssocID="{48C5B2FC-3D04-4AB3-92B8-6F5FE6F78B4F}" presName="txSpace" presStyleCnt="0"/>
      <dgm:spPr/>
    </dgm:pt>
    <dgm:pt modelId="{8A2EF450-5AD1-4442-9907-87BE86D11C22}" type="pres">
      <dgm:prSet presAssocID="{48C5B2FC-3D04-4AB3-92B8-6F5FE6F78B4F}" presName="desTx" presStyleLbl="revTx" presStyleIdx="5" presStyleCnt="6">
        <dgm:presLayoutVars/>
      </dgm:prSet>
      <dgm:spPr/>
    </dgm:pt>
  </dgm:ptLst>
  <dgm:cxnLst>
    <dgm:cxn modelId="{A9F6731F-B61C-42DC-AFB7-5B786425D181}" srcId="{5F0D2026-7B54-4C60-9F3B-436ABD0634F9}" destId="{48C5B2FC-3D04-4AB3-92B8-6F5FE6F78B4F}" srcOrd="2" destOrd="0" parTransId="{783D404B-FEF5-43DC-BCA1-B319982238FD}" sibTransId="{E7EFAAB3-E325-4D37-9E34-FBBC810C6CC8}"/>
    <dgm:cxn modelId="{2E727833-4AB6-404D-A6BE-4C93DE875231}" type="presOf" srcId="{B8F1BCE3-ADD7-46B9-AD40-8CAB4BA10CA2}" destId="{2B666EE4-53D6-44D6-9005-422E54A727E2}" srcOrd="0" destOrd="3" presId="urn:microsoft.com/office/officeart/2018/5/layout/CenteredIconLabelDescriptionList"/>
    <dgm:cxn modelId="{B0057340-5EDB-4891-873A-D33482E0B1A6}" srcId="{159F1598-CBFE-43C3-8C5C-FED45E7E20B4}" destId="{31E2AD6B-F5DF-4400-B5DA-27AB310C58C4}" srcOrd="1" destOrd="0" parTransId="{B31EC3BB-06BA-4BF1-9731-B779D502C8C0}" sibTransId="{8A0C4241-E73A-4633-A842-ACEE8B9A0D95}"/>
    <dgm:cxn modelId="{CCA35B4B-49A8-4995-A5B5-9FE32CFC043D}" srcId="{5F0D2026-7B54-4C60-9F3B-436ABD0634F9}" destId="{159F1598-CBFE-43C3-8C5C-FED45E7E20B4}" srcOrd="0" destOrd="0" parTransId="{D3FF7C1F-C7BB-41FF-A577-F36A91F0B760}" sibTransId="{480F0EDE-D714-4CC5-B945-6264C4A105FC}"/>
    <dgm:cxn modelId="{8049BF4B-079D-4492-ABE5-47DD60165361}" srcId="{5F0D2026-7B54-4C60-9F3B-436ABD0634F9}" destId="{51D4C222-8643-48A4-AF2D-F554DB738945}" srcOrd="1" destOrd="0" parTransId="{9D6C503B-0895-40BD-94D5-D9724B13DE5C}" sibTransId="{F763D988-07C9-4422-9B65-590A2A50F6F0}"/>
    <dgm:cxn modelId="{D8A97E4D-3028-4393-BA52-834C41BF4838}" type="presOf" srcId="{48C5B2FC-3D04-4AB3-92B8-6F5FE6F78B4F}" destId="{B3551D4A-D03A-46B7-A2A7-A3860EFF338C}" srcOrd="0" destOrd="0" presId="urn:microsoft.com/office/officeart/2018/5/layout/CenteredIconLabelDescriptionList"/>
    <dgm:cxn modelId="{1127E154-133C-499D-AE5A-6B5E98A4023E}" type="presOf" srcId="{1E442E9A-63BF-428F-BBDE-6FBA9AC0AA0E}" destId="{2B666EE4-53D6-44D6-9005-422E54A727E2}" srcOrd="0" destOrd="2" presId="urn:microsoft.com/office/officeart/2018/5/layout/CenteredIconLabelDescriptionList"/>
    <dgm:cxn modelId="{C8363659-38E3-4127-AC85-F50D03C7B085}" srcId="{159F1598-CBFE-43C3-8C5C-FED45E7E20B4}" destId="{82A11870-F57E-43DD-BD90-1B403514E985}" srcOrd="0" destOrd="0" parTransId="{A9799C63-1596-46B6-ACD1-AF87601EBE32}" sibTransId="{003A7888-FD0E-4C0B-9A06-4BF56EB0FBA0}"/>
    <dgm:cxn modelId="{E631B359-BBF9-4902-8584-81A3E46A09C6}" srcId="{159F1598-CBFE-43C3-8C5C-FED45E7E20B4}" destId="{B8F1BCE3-ADD7-46B9-AD40-8CAB4BA10CA2}" srcOrd="3" destOrd="0" parTransId="{B0073FC5-6250-4D1D-B614-63439CDB1CBE}" sibTransId="{42044445-6F01-45A9-A3E7-4C401990ACE8}"/>
    <dgm:cxn modelId="{9459387C-A17D-4D0D-ABAF-7CC187F48264}" type="presOf" srcId="{5F0D2026-7B54-4C60-9F3B-436ABD0634F9}" destId="{68904064-E6C0-442E-AC3F-30FF29FFCD6E}" srcOrd="0" destOrd="0" presId="urn:microsoft.com/office/officeart/2018/5/layout/CenteredIconLabelDescriptionList"/>
    <dgm:cxn modelId="{20EDBE9C-90D7-4973-869C-0D98E288A5CE}" type="presOf" srcId="{31E2AD6B-F5DF-4400-B5DA-27AB310C58C4}" destId="{2B666EE4-53D6-44D6-9005-422E54A727E2}" srcOrd="0" destOrd="1" presId="urn:microsoft.com/office/officeart/2018/5/layout/CenteredIconLabelDescriptionList"/>
    <dgm:cxn modelId="{14288D9F-D1C6-4C49-B70E-813E6AA3DF76}" srcId="{159F1598-CBFE-43C3-8C5C-FED45E7E20B4}" destId="{1E442E9A-63BF-428F-BBDE-6FBA9AC0AA0E}" srcOrd="2" destOrd="0" parTransId="{B5722311-4211-4287-B417-2654BEFD20D4}" sibTransId="{2FAA4E9E-F0D3-4824-B2AD-2B3483DD86DE}"/>
    <dgm:cxn modelId="{75D8E6BD-8015-463E-BBE7-7FF0ECCAA66B}" type="presOf" srcId="{159F1598-CBFE-43C3-8C5C-FED45E7E20B4}" destId="{863A9C5D-1D06-462B-90F2-F74253CF1A6F}" srcOrd="0" destOrd="0" presId="urn:microsoft.com/office/officeart/2018/5/layout/CenteredIconLabelDescriptionList"/>
    <dgm:cxn modelId="{B14AF5D0-FF55-4990-8ACF-58895B3D0458}" type="presOf" srcId="{82A11870-F57E-43DD-BD90-1B403514E985}" destId="{2B666EE4-53D6-44D6-9005-422E54A727E2}" srcOrd="0" destOrd="0" presId="urn:microsoft.com/office/officeart/2018/5/layout/CenteredIconLabelDescriptionList"/>
    <dgm:cxn modelId="{88882AF5-A2FB-4ED7-8482-7D4CDEE2B203}" type="presOf" srcId="{51D4C222-8643-48A4-AF2D-F554DB738945}" destId="{48C86173-E1B0-4772-A7CE-3D9F5E0C217C}" srcOrd="0" destOrd="0" presId="urn:microsoft.com/office/officeart/2018/5/layout/CenteredIconLabelDescriptionList"/>
    <dgm:cxn modelId="{503CA9A7-AC0A-432E-BD47-9D9E5855A87B}" type="presParOf" srcId="{68904064-E6C0-442E-AC3F-30FF29FFCD6E}" destId="{AE83BF05-84C3-47DF-B6CE-17319EE064E1}" srcOrd="0" destOrd="0" presId="urn:microsoft.com/office/officeart/2018/5/layout/CenteredIconLabelDescriptionList"/>
    <dgm:cxn modelId="{492526B5-F10B-4911-9C10-E8243DBB0A91}" type="presParOf" srcId="{AE83BF05-84C3-47DF-B6CE-17319EE064E1}" destId="{DF50A2D5-F5EF-4CE0-9579-6D7B284B0CF9}" srcOrd="0" destOrd="0" presId="urn:microsoft.com/office/officeart/2018/5/layout/CenteredIconLabelDescriptionList"/>
    <dgm:cxn modelId="{9B749B0C-E086-4996-90E5-21718EE54A14}" type="presParOf" srcId="{AE83BF05-84C3-47DF-B6CE-17319EE064E1}" destId="{36A1A5B9-EBFF-4E1A-A549-F1556E02DC11}" srcOrd="1" destOrd="0" presId="urn:microsoft.com/office/officeart/2018/5/layout/CenteredIconLabelDescriptionList"/>
    <dgm:cxn modelId="{FA372DCE-B564-45E8-8398-1C866ADE196D}" type="presParOf" srcId="{AE83BF05-84C3-47DF-B6CE-17319EE064E1}" destId="{863A9C5D-1D06-462B-90F2-F74253CF1A6F}" srcOrd="2" destOrd="0" presId="urn:microsoft.com/office/officeart/2018/5/layout/CenteredIconLabelDescriptionList"/>
    <dgm:cxn modelId="{8DEFDF29-701F-4F72-AAA2-8AC88071C23D}" type="presParOf" srcId="{AE83BF05-84C3-47DF-B6CE-17319EE064E1}" destId="{C66D6AD4-52D0-43A5-9E0D-43DEFD13480E}" srcOrd="3" destOrd="0" presId="urn:microsoft.com/office/officeart/2018/5/layout/CenteredIconLabelDescriptionList"/>
    <dgm:cxn modelId="{221964FB-E809-4458-A12C-E44068F929E9}" type="presParOf" srcId="{AE83BF05-84C3-47DF-B6CE-17319EE064E1}" destId="{2B666EE4-53D6-44D6-9005-422E54A727E2}" srcOrd="4" destOrd="0" presId="urn:microsoft.com/office/officeart/2018/5/layout/CenteredIconLabelDescriptionList"/>
    <dgm:cxn modelId="{B5EA879D-97E1-4FF6-B819-658D669313D5}" type="presParOf" srcId="{68904064-E6C0-442E-AC3F-30FF29FFCD6E}" destId="{58641D09-E37F-4D1E-B432-4F3499FAFEEF}" srcOrd="1" destOrd="0" presId="urn:microsoft.com/office/officeart/2018/5/layout/CenteredIconLabelDescriptionList"/>
    <dgm:cxn modelId="{E7B6AC9B-A283-4A8A-A867-5006DB03D50E}" type="presParOf" srcId="{68904064-E6C0-442E-AC3F-30FF29FFCD6E}" destId="{974C625F-3749-40FE-B66A-4D4866DF53B8}" srcOrd="2" destOrd="0" presId="urn:microsoft.com/office/officeart/2018/5/layout/CenteredIconLabelDescriptionList"/>
    <dgm:cxn modelId="{AA7F4CE8-509A-4A86-AD92-01F810F12270}" type="presParOf" srcId="{974C625F-3749-40FE-B66A-4D4866DF53B8}" destId="{98F07A27-3090-4EFA-AEB4-2DA5F70056AA}" srcOrd="0" destOrd="0" presId="urn:microsoft.com/office/officeart/2018/5/layout/CenteredIconLabelDescriptionList"/>
    <dgm:cxn modelId="{66E92CAA-BAEA-4EC0-9AAD-10FED0558482}" type="presParOf" srcId="{974C625F-3749-40FE-B66A-4D4866DF53B8}" destId="{8E24F709-6BCF-41AD-BBD4-A0653586F65F}" srcOrd="1" destOrd="0" presId="urn:microsoft.com/office/officeart/2018/5/layout/CenteredIconLabelDescriptionList"/>
    <dgm:cxn modelId="{327E85A0-B83E-460F-A0E7-3AFAE669EF30}" type="presParOf" srcId="{974C625F-3749-40FE-B66A-4D4866DF53B8}" destId="{48C86173-E1B0-4772-A7CE-3D9F5E0C217C}" srcOrd="2" destOrd="0" presId="urn:microsoft.com/office/officeart/2018/5/layout/CenteredIconLabelDescriptionList"/>
    <dgm:cxn modelId="{BEAA554B-4F47-441E-B9B5-AFA98F9FA9CC}" type="presParOf" srcId="{974C625F-3749-40FE-B66A-4D4866DF53B8}" destId="{2F38701D-4AFB-4BE3-9911-C06B63ACA6EA}" srcOrd="3" destOrd="0" presId="urn:microsoft.com/office/officeart/2018/5/layout/CenteredIconLabelDescriptionList"/>
    <dgm:cxn modelId="{F3814803-B0FC-495A-A710-4EC3A636FDD8}" type="presParOf" srcId="{974C625F-3749-40FE-B66A-4D4866DF53B8}" destId="{37399AFB-AA43-4703-9659-CAD17CEF4DCA}" srcOrd="4" destOrd="0" presId="urn:microsoft.com/office/officeart/2018/5/layout/CenteredIconLabelDescriptionList"/>
    <dgm:cxn modelId="{7A5775D7-38C4-4775-959D-8DF27CB9F0C5}" type="presParOf" srcId="{68904064-E6C0-442E-AC3F-30FF29FFCD6E}" destId="{DB5C7FA8-CCD4-4B82-9699-2D8D264D8B2F}" srcOrd="3" destOrd="0" presId="urn:microsoft.com/office/officeart/2018/5/layout/CenteredIconLabelDescriptionList"/>
    <dgm:cxn modelId="{7E9CF611-83F5-41AD-82AB-0E7E6870B38E}" type="presParOf" srcId="{68904064-E6C0-442E-AC3F-30FF29FFCD6E}" destId="{B28408D4-BD9B-4982-9794-B5B9353CEAA6}" srcOrd="4" destOrd="0" presId="urn:microsoft.com/office/officeart/2018/5/layout/CenteredIconLabelDescriptionList"/>
    <dgm:cxn modelId="{CC7C4584-5858-4855-9BC6-8973D8F4D9E1}" type="presParOf" srcId="{B28408D4-BD9B-4982-9794-B5B9353CEAA6}" destId="{28855822-0B57-418C-8379-58C5B7AD5D05}" srcOrd="0" destOrd="0" presId="urn:microsoft.com/office/officeart/2018/5/layout/CenteredIconLabelDescriptionList"/>
    <dgm:cxn modelId="{84E1AE21-C2D8-4FDD-9F0B-41CDC5D2D318}" type="presParOf" srcId="{B28408D4-BD9B-4982-9794-B5B9353CEAA6}" destId="{EBF37DB5-6B51-459D-BAD3-21A1E217CB40}" srcOrd="1" destOrd="0" presId="urn:microsoft.com/office/officeart/2018/5/layout/CenteredIconLabelDescriptionList"/>
    <dgm:cxn modelId="{3DED0909-0D9C-4AA9-857B-A1D3B1A8E96F}" type="presParOf" srcId="{B28408D4-BD9B-4982-9794-B5B9353CEAA6}" destId="{B3551D4A-D03A-46B7-A2A7-A3860EFF338C}" srcOrd="2" destOrd="0" presId="urn:microsoft.com/office/officeart/2018/5/layout/CenteredIconLabelDescriptionList"/>
    <dgm:cxn modelId="{6D7174BC-70D4-4DBE-A146-972349A5468A}" type="presParOf" srcId="{B28408D4-BD9B-4982-9794-B5B9353CEAA6}" destId="{EA338D28-99C0-4A0A-9208-D4E447ED4023}" srcOrd="3" destOrd="0" presId="urn:microsoft.com/office/officeart/2018/5/layout/CenteredIconLabelDescriptionList"/>
    <dgm:cxn modelId="{CA2DB249-52C1-4463-912F-DE1D84796B31}" type="presParOf" srcId="{B28408D4-BD9B-4982-9794-B5B9353CEAA6}" destId="{8A2EF450-5AD1-4442-9907-87BE86D11C2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0B9F56-0116-42BD-AB9D-53B1A380971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F248B09-81BE-4AF4-A29D-E2F09FC8CEFE}">
      <dgm:prSet/>
      <dgm:spPr/>
      <dgm:t>
        <a:bodyPr/>
        <a:lstStyle/>
        <a:p>
          <a:pPr>
            <a:defRPr b="1"/>
          </a:pPr>
          <a:r>
            <a:rPr lang="en-US" baseline="0"/>
            <a:t>US OSHA Region 4</a:t>
          </a:r>
          <a:endParaRPr lang="en-US"/>
        </a:p>
      </dgm:t>
    </dgm:pt>
    <dgm:pt modelId="{510CA60C-B15B-4E26-A113-B26C8EDBA60D}" type="parTrans" cxnId="{9EFF6591-3E0D-42DA-8B2E-E8CE5EE90341}">
      <dgm:prSet/>
      <dgm:spPr/>
      <dgm:t>
        <a:bodyPr/>
        <a:lstStyle/>
        <a:p>
          <a:endParaRPr lang="en-US"/>
        </a:p>
      </dgm:t>
    </dgm:pt>
    <dgm:pt modelId="{D7072A8B-94C4-4C45-97D6-7A1A90F98314}" type="sibTrans" cxnId="{9EFF6591-3E0D-42DA-8B2E-E8CE5EE90341}">
      <dgm:prSet/>
      <dgm:spPr/>
      <dgm:t>
        <a:bodyPr/>
        <a:lstStyle/>
        <a:p>
          <a:endParaRPr lang="en-US"/>
        </a:p>
      </dgm:t>
    </dgm:pt>
    <dgm:pt modelId="{4C1893B1-88BE-46E9-862C-19CA042BBD33}">
      <dgm:prSet custT="1"/>
      <dgm:spPr/>
      <dgm:t>
        <a:bodyPr/>
        <a:lstStyle/>
        <a:p>
          <a:r>
            <a:rPr lang="en-US" sz="1400" i="1" baseline="0" dirty="0"/>
            <a:t>Expedited reporting of workplace toxic hazards</a:t>
          </a:r>
          <a:endParaRPr lang="en-US" sz="1400" dirty="0"/>
        </a:p>
      </dgm:t>
    </dgm:pt>
    <dgm:pt modelId="{0643D7E6-1ABF-46DA-BFC8-B19ECDBC0B7F}" type="parTrans" cxnId="{DDEC7FFA-1152-4EB3-954F-2D663ABB0277}">
      <dgm:prSet/>
      <dgm:spPr/>
      <dgm:t>
        <a:bodyPr/>
        <a:lstStyle/>
        <a:p>
          <a:endParaRPr lang="en-US"/>
        </a:p>
      </dgm:t>
    </dgm:pt>
    <dgm:pt modelId="{BA5CA497-7358-41B1-B9E4-234D00619009}" type="sibTrans" cxnId="{DDEC7FFA-1152-4EB3-954F-2D663ABB0277}">
      <dgm:prSet/>
      <dgm:spPr/>
      <dgm:t>
        <a:bodyPr/>
        <a:lstStyle/>
        <a:p>
          <a:endParaRPr lang="en-US"/>
        </a:p>
      </dgm:t>
    </dgm:pt>
    <dgm:pt modelId="{7FF287C8-7045-48F5-B741-6BCC15647627}">
      <dgm:prSet custT="1"/>
      <dgm:spPr/>
      <dgm:t>
        <a:bodyPr/>
        <a:lstStyle/>
        <a:p>
          <a:r>
            <a:rPr lang="en-US" sz="1400" i="1" baseline="0" dirty="0"/>
            <a:t>Leads to expedited hazard analysis and possible preventive intervention</a:t>
          </a:r>
          <a:endParaRPr lang="en-US" sz="1400" dirty="0"/>
        </a:p>
      </dgm:t>
    </dgm:pt>
    <dgm:pt modelId="{4992A6D4-D8DE-48B6-9EEF-7A31DD8B199E}" type="parTrans" cxnId="{07708D20-6B18-4E87-9A5A-0B3C6737302F}">
      <dgm:prSet/>
      <dgm:spPr/>
      <dgm:t>
        <a:bodyPr/>
        <a:lstStyle/>
        <a:p>
          <a:endParaRPr lang="en-US"/>
        </a:p>
      </dgm:t>
    </dgm:pt>
    <dgm:pt modelId="{989BA50E-0083-45EA-B784-53ADFE416FA9}" type="sibTrans" cxnId="{07708D20-6B18-4E87-9A5A-0B3C6737302F}">
      <dgm:prSet/>
      <dgm:spPr/>
      <dgm:t>
        <a:bodyPr/>
        <a:lstStyle/>
        <a:p>
          <a:endParaRPr lang="en-US"/>
        </a:p>
      </dgm:t>
    </dgm:pt>
    <dgm:pt modelId="{3B5EBFC7-74FC-4899-8754-F943EDB4791B}">
      <dgm:prSet/>
      <dgm:spPr/>
      <dgm:t>
        <a:bodyPr/>
        <a:lstStyle/>
        <a:p>
          <a:pPr>
            <a:defRPr b="1"/>
          </a:pPr>
          <a:r>
            <a:rPr lang="en-US" baseline="0"/>
            <a:t>Disease reporting and triage</a:t>
          </a:r>
          <a:endParaRPr lang="en-US"/>
        </a:p>
      </dgm:t>
    </dgm:pt>
    <dgm:pt modelId="{20419C58-7A51-4FBB-AE17-AC37F5D8E350}" type="parTrans" cxnId="{412B78B8-E980-41EC-BA88-839E2F59953C}">
      <dgm:prSet/>
      <dgm:spPr/>
      <dgm:t>
        <a:bodyPr/>
        <a:lstStyle/>
        <a:p>
          <a:endParaRPr lang="en-US"/>
        </a:p>
      </dgm:t>
    </dgm:pt>
    <dgm:pt modelId="{3F9D6775-897A-4612-A6F7-99F99073E2B0}" type="sibTrans" cxnId="{412B78B8-E980-41EC-BA88-839E2F59953C}">
      <dgm:prSet/>
      <dgm:spPr/>
      <dgm:t>
        <a:bodyPr/>
        <a:lstStyle/>
        <a:p>
          <a:endParaRPr lang="en-US"/>
        </a:p>
      </dgm:t>
    </dgm:pt>
    <dgm:pt modelId="{EF9B3842-E37B-41FC-8F18-DCBF7719F435}">
      <dgm:prSet custT="1"/>
      <dgm:spPr/>
      <dgm:t>
        <a:bodyPr/>
        <a:lstStyle/>
        <a:p>
          <a:r>
            <a:rPr lang="en-US" sz="1400" i="1" baseline="0" dirty="0"/>
            <a:t>24 x 7 disease reports accepted on behalf of GA Public Health</a:t>
          </a:r>
          <a:endParaRPr lang="en-US" sz="1400" dirty="0"/>
        </a:p>
      </dgm:t>
    </dgm:pt>
    <dgm:pt modelId="{08D5500E-5651-47D9-BFB1-EE4E29F6CF27}" type="parTrans" cxnId="{A53759E3-5BC3-40C9-AE11-69978C337F5F}">
      <dgm:prSet/>
      <dgm:spPr/>
      <dgm:t>
        <a:bodyPr/>
        <a:lstStyle/>
        <a:p>
          <a:endParaRPr lang="en-US"/>
        </a:p>
      </dgm:t>
    </dgm:pt>
    <dgm:pt modelId="{920C0C01-0819-4F52-B174-2FF6BF090CCE}" type="sibTrans" cxnId="{A53759E3-5BC3-40C9-AE11-69978C337F5F}">
      <dgm:prSet/>
      <dgm:spPr/>
      <dgm:t>
        <a:bodyPr/>
        <a:lstStyle/>
        <a:p>
          <a:endParaRPr lang="en-US"/>
        </a:p>
      </dgm:t>
    </dgm:pt>
    <dgm:pt modelId="{A252531F-F19C-49E7-8F4A-C438641D394A}">
      <dgm:prSet custT="1"/>
      <dgm:spPr/>
      <dgm:t>
        <a:bodyPr/>
        <a:lstStyle/>
        <a:p>
          <a:r>
            <a:rPr lang="en-US" sz="1400" i="1" baseline="0" dirty="0"/>
            <a:t>Triaged, high risk events reported to on-call PH regional or state leadership</a:t>
          </a:r>
          <a:endParaRPr lang="en-US" sz="1400" dirty="0"/>
        </a:p>
      </dgm:t>
    </dgm:pt>
    <dgm:pt modelId="{C04C5364-6632-4100-B1DF-68903ECDFD99}" type="parTrans" cxnId="{37C82596-46F1-411B-A050-ADCE5364C26F}">
      <dgm:prSet/>
      <dgm:spPr/>
      <dgm:t>
        <a:bodyPr/>
        <a:lstStyle/>
        <a:p>
          <a:endParaRPr lang="en-US"/>
        </a:p>
      </dgm:t>
    </dgm:pt>
    <dgm:pt modelId="{7BA84860-8D1E-423F-A670-43E1416BBDA1}" type="sibTrans" cxnId="{37C82596-46F1-411B-A050-ADCE5364C26F}">
      <dgm:prSet/>
      <dgm:spPr/>
      <dgm:t>
        <a:bodyPr/>
        <a:lstStyle/>
        <a:p>
          <a:endParaRPr lang="en-US"/>
        </a:p>
      </dgm:t>
    </dgm:pt>
    <dgm:pt modelId="{12B167A5-3C84-494B-ABE1-0BF0BF090C17}">
      <dgm:prSet/>
      <dgm:spPr/>
      <dgm:t>
        <a:bodyPr/>
        <a:lstStyle/>
        <a:p>
          <a:pPr>
            <a:defRPr b="1"/>
          </a:pPr>
          <a:r>
            <a:rPr lang="en-US" baseline="0"/>
            <a:t>Chempack</a:t>
          </a:r>
          <a:endParaRPr lang="en-US"/>
        </a:p>
      </dgm:t>
    </dgm:pt>
    <dgm:pt modelId="{D459A478-C3C9-4973-AFD6-A82B0EA370AB}" type="parTrans" cxnId="{9E6E7F12-7094-4227-820B-48B0ECA2BDA0}">
      <dgm:prSet/>
      <dgm:spPr/>
      <dgm:t>
        <a:bodyPr/>
        <a:lstStyle/>
        <a:p>
          <a:endParaRPr lang="en-US"/>
        </a:p>
      </dgm:t>
    </dgm:pt>
    <dgm:pt modelId="{074A68D8-1934-43C0-9F5C-7DC70780DEDB}" type="sibTrans" cxnId="{9E6E7F12-7094-4227-820B-48B0ECA2BDA0}">
      <dgm:prSet/>
      <dgm:spPr/>
      <dgm:t>
        <a:bodyPr/>
        <a:lstStyle/>
        <a:p>
          <a:endParaRPr lang="en-US"/>
        </a:p>
      </dgm:t>
    </dgm:pt>
    <dgm:pt modelId="{EDBF6EBB-D278-45DF-8E10-4B23FF59DBBC}">
      <dgm:prSet custT="1"/>
      <dgm:spPr/>
      <dgm:t>
        <a:bodyPr/>
        <a:lstStyle/>
        <a:p>
          <a:r>
            <a:rPr lang="en-US" sz="1400" i="1" baseline="0" dirty="0"/>
            <a:t>State/ Federal collaborative program for emergency recognition and prompt deployment of needed antidotes statewide</a:t>
          </a:r>
          <a:endParaRPr lang="en-US" sz="1400" dirty="0"/>
        </a:p>
      </dgm:t>
    </dgm:pt>
    <dgm:pt modelId="{1090F264-0843-4F96-8F7D-A737052310A6}" type="parTrans" cxnId="{AFEAE4C9-C4E4-436B-8E22-2EA2CE46142E}">
      <dgm:prSet/>
      <dgm:spPr/>
      <dgm:t>
        <a:bodyPr/>
        <a:lstStyle/>
        <a:p>
          <a:endParaRPr lang="en-US"/>
        </a:p>
      </dgm:t>
    </dgm:pt>
    <dgm:pt modelId="{D849CFCE-6508-4D27-A72E-A3DC7378F38D}" type="sibTrans" cxnId="{AFEAE4C9-C4E4-436B-8E22-2EA2CE46142E}">
      <dgm:prSet/>
      <dgm:spPr/>
      <dgm:t>
        <a:bodyPr/>
        <a:lstStyle/>
        <a:p>
          <a:endParaRPr lang="en-US"/>
        </a:p>
      </dgm:t>
    </dgm:pt>
    <dgm:pt modelId="{E34C4865-5A15-4511-9C3B-479550F52563}" type="pres">
      <dgm:prSet presAssocID="{2A0B9F56-0116-42BD-AB9D-53B1A380971D}" presName="root" presStyleCnt="0">
        <dgm:presLayoutVars>
          <dgm:dir/>
          <dgm:resizeHandles val="exact"/>
        </dgm:presLayoutVars>
      </dgm:prSet>
      <dgm:spPr/>
    </dgm:pt>
    <dgm:pt modelId="{3AA20D9B-8F9F-4F44-809C-AF8D37556198}" type="pres">
      <dgm:prSet presAssocID="{6F248B09-81BE-4AF4-A29D-E2F09FC8CEFE}" presName="compNode" presStyleCnt="0"/>
      <dgm:spPr/>
    </dgm:pt>
    <dgm:pt modelId="{D627FF77-3027-4D5A-9FB1-DF9CB570E6B0}" type="pres">
      <dgm:prSet presAssocID="{6F248B09-81BE-4AF4-A29D-E2F09FC8CE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406D9A4-1E81-40AE-A7A7-F782021F851A}" type="pres">
      <dgm:prSet presAssocID="{6F248B09-81BE-4AF4-A29D-E2F09FC8CEFE}" presName="iconSpace" presStyleCnt="0"/>
      <dgm:spPr/>
    </dgm:pt>
    <dgm:pt modelId="{77BB13B8-9979-4E7F-830D-F67E38D084FE}" type="pres">
      <dgm:prSet presAssocID="{6F248B09-81BE-4AF4-A29D-E2F09FC8CEFE}" presName="parTx" presStyleLbl="revTx" presStyleIdx="0" presStyleCnt="6">
        <dgm:presLayoutVars>
          <dgm:chMax val="0"/>
          <dgm:chPref val="0"/>
        </dgm:presLayoutVars>
      </dgm:prSet>
      <dgm:spPr/>
    </dgm:pt>
    <dgm:pt modelId="{37FFBB9D-A922-4ABE-A5B9-079DFED03EF7}" type="pres">
      <dgm:prSet presAssocID="{6F248B09-81BE-4AF4-A29D-E2F09FC8CEFE}" presName="txSpace" presStyleCnt="0"/>
      <dgm:spPr/>
    </dgm:pt>
    <dgm:pt modelId="{40F6A692-AEBB-4A58-97E2-D928D987F566}" type="pres">
      <dgm:prSet presAssocID="{6F248B09-81BE-4AF4-A29D-E2F09FC8CEFE}" presName="desTx" presStyleLbl="revTx" presStyleIdx="1" presStyleCnt="6">
        <dgm:presLayoutVars/>
      </dgm:prSet>
      <dgm:spPr/>
    </dgm:pt>
    <dgm:pt modelId="{589A157F-EE1A-4B25-9D57-4FEBF1E4ED30}" type="pres">
      <dgm:prSet presAssocID="{D7072A8B-94C4-4C45-97D6-7A1A90F98314}" presName="sibTrans" presStyleCnt="0"/>
      <dgm:spPr/>
    </dgm:pt>
    <dgm:pt modelId="{F7D04804-4059-4FB4-B793-C794D0DDFA16}" type="pres">
      <dgm:prSet presAssocID="{3B5EBFC7-74FC-4899-8754-F943EDB4791B}" presName="compNode" presStyleCnt="0"/>
      <dgm:spPr/>
    </dgm:pt>
    <dgm:pt modelId="{E3F97A14-E1CC-4BF8-8245-FF7FCAB94F32}" type="pres">
      <dgm:prSet presAssocID="{3B5EBFC7-74FC-4899-8754-F943EDB479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AD544691-68FF-45D9-ABF2-77ECC74EC412}" type="pres">
      <dgm:prSet presAssocID="{3B5EBFC7-74FC-4899-8754-F943EDB4791B}" presName="iconSpace" presStyleCnt="0"/>
      <dgm:spPr/>
    </dgm:pt>
    <dgm:pt modelId="{ECBA409F-6D0C-41D6-AD6A-9D6BB652154F}" type="pres">
      <dgm:prSet presAssocID="{3B5EBFC7-74FC-4899-8754-F943EDB4791B}" presName="parTx" presStyleLbl="revTx" presStyleIdx="2" presStyleCnt="6">
        <dgm:presLayoutVars>
          <dgm:chMax val="0"/>
          <dgm:chPref val="0"/>
        </dgm:presLayoutVars>
      </dgm:prSet>
      <dgm:spPr/>
    </dgm:pt>
    <dgm:pt modelId="{2F17455B-C49D-496E-BF7E-15F7804F0BA3}" type="pres">
      <dgm:prSet presAssocID="{3B5EBFC7-74FC-4899-8754-F943EDB4791B}" presName="txSpace" presStyleCnt="0"/>
      <dgm:spPr/>
    </dgm:pt>
    <dgm:pt modelId="{2999816D-CC07-45B8-BE20-7D16E65A569B}" type="pres">
      <dgm:prSet presAssocID="{3B5EBFC7-74FC-4899-8754-F943EDB4791B}" presName="desTx" presStyleLbl="revTx" presStyleIdx="3" presStyleCnt="6">
        <dgm:presLayoutVars/>
      </dgm:prSet>
      <dgm:spPr/>
    </dgm:pt>
    <dgm:pt modelId="{65150565-F38B-4235-8FA0-6B7F927A06D0}" type="pres">
      <dgm:prSet presAssocID="{3F9D6775-897A-4612-A6F7-99F99073E2B0}" presName="sibTrans" presStyleCnt="0"/>
      <dgm:spPr/>
    </dgm:pt>
    <dgm:pt modelId="{4F70E37A-76B9-402E-AF5D-9451895CFA0B}" type="pres">
      <dgm:prSet presAssocID="{12B167A5-3C84-494B-ABE1-0BF0BF090C17}" presName="compNode" presStyleCnt="0"/>
      <dgm:spPr/>
    </dgm:pt>
    <dgm:pt modelId="{14EC933E-AB86-4EE5-95A0-F52A70635301}" type="pres">
      <dgm:prSet presAssocID="{12B167A5-3C84-494B-ABE1-0BF0BF090C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B3E1C2A-0224-43E1-BB08-168E46BC5A21}" type="pres">
      <dgm:prSet presAssocID="{12B167A5-3C84-494B-ABE1-0BF0BF090C17}" presName="iconSpace" presStyleCnt="0"/>
      <dgm:spPr/>
    </dgm:pt>
    <dgm:pt modelId="{628CA0EC-42D4-40CE-8C7B-8B6B75F73515}" type="pres">
      <dgm:prSet presAssocID="{12B167A5-3C84-494B-ABE1-0BF0BF090C17}" presName="parTx" presStyleLbl="revTx" presStyleIdx="4" presStyleCnt="6">
        <dgm:presLayoutVars>
          <dgm:chMax val="0"/>
          <dgm:chPref val="0"/>
        </dgm:presLayoutVars>
      </dgm:prSet>
      <dgm:spPr/>
    </dgm:pt>
    <dgm:pt modelId="{384C6048-CCC7-4351-A223-3B93D32AF888}" type="pres">
      <dgm:prSet presAssocID="{12B167A5-3C84-494B-ABE1-0BF0BF090C17}" presName="txSpace" presStyleCnt="0"/>
      <dgm:spPr/>
    </dgm:pt>
    <dgm:pt modelId="{301278ED-F658-4E80-8D67-BF2266D60A22}" type="pres">
      <dgm:prSet presAssocID="{12B167A5-3C84-494B-ABE1-0BF0BF090C17}" presName="desTx" presStyleLbl="revTx" presStyleIdx="5" presStyleCnt="6">
        <dgm:presLayoutVars/>
      </dgm:prSet>
      <dgm:spPr/>
    </dgm:pt>
  </dgm:ptLst>
  <dgm:cxnLst>
    <dgm:cxn modelId="{59247009-1FB6-440B-B9C0-0F37A729FFB3}" type="presOf" srcId="{A252531F-F19C-49E7-8F4A-C438641D394A}" destId="{2999816D-CC07-45B8-BE20-7D16E65A569B}" srcOrd="0" destOrd="1" presId="urn:microsoft.com/office/officeart/2018/2/layout/IconLabelDescriptionList"/>
    <dgm:cxn modelId="{9E6E7F12-7094-4227-820B-48B0ECA2BDA0}" srcId="{2A0B9F56-0116-42BD-AB9D-53B1A380971D}" destId="{12B167A5-3C84-494B-ABE1-0BF0BF090C17}" srcOrd="2" destOrd="0" parTransId="{D459A478-C3C9-4973-AFD6-A82B0EA370AB}" sibTransId="{074A68D8-1934-43C0-9F5C-7DC70780DEDB}"/>
    <dgm:cxn modelId="{07708D20-6B18-4E87-9A5A-0B3C6737302F}" srcId="{6F248B09-81BE-4AF4-A29D-E2F09FC8CEFE}" destId="{7FF287C8-7045-48F5-B741-6BCC15647627}" srcOrd="1" destOrd="0" parTransId="{4992A6D4-D8DE-48B6-9EEF-7A31DD8B199E}" sibTransId="{989BA50E-0083-45EA-B784-53ADFE416FA9}"/>
    <dgm:cxn modelId="{22DA0C2F-F89C-4DA5-8BFF-DB2A4627189A}" type="presOf" srcId="{EF9B3842-E37B-41FC-8F18-DCBF7719F435}" destId="{2999816D-CC07-45B8-BE20-7D16E65A569B}" srcOrd="0" destOrd="0" presId="urn:microsoft.com/office/officeart/2018/2/layout/IconLabelDescriptionList"/>
    <dgm:cxn modelId="{48754E35-F8E2-4AF4-9300-89835C29E399}" type="presOf" srcId="{12B167A5-3C84-494B-ABE1-0BF0BF090C17}" destId="{628CA0EC-42D4-40CE-8C7B-8B6B75F73515}" srcOrd="0" destOrd="0" presId="urn:microsoft.com/office/officeart/2018/2/layout/IconLabelDescriptionList"/>
    <dgm:cxn modelId="{3E586B43-A9AC-4A70-B82E-715F0E33A265}" type="presOf" srcId="{EDBF6EBB-D278-45DF-8E10-4B23FF59DBBC}" destId="{301278ED-F658-4E80-8D67-BF2266D60A22}" srcOrd="0" destOrd="0" presId="urn:microsoft.com/office/officeart/2018/2/layout/IconLabelDescriptionList"/>
    <dgm:cxn modelId="{9EA51065-BD24-4DE8-A65D-4E698A6CEA13}" type="presOf" srcId="{7FF287C8-7045-48F5-B741-6BCC15647627}" destId="{40F6A692-AEBB-4A58-97E2-D928D987F566}" srcOrd="0" destOrd="1" presId="urn:microsoft.com/office/officeart/2018/2/layout/IconLabelDescriptionList"/>
    <dgm:cxn modelId="{0DC9FC72-AFE4-4914-A2B1-FE47F2868B12}" type="presOf" srcId="{4C1893B1-88BE-46E9-862C-19CA042BBD33}" destId="{40F6A692-AEBB-4A58-97E2-D928D987F566}" srcOrd="0" destOrd="0" presId="urn:microsoft.com/office/officeart/2018/2/layout/IconLabelDescriptionList"/>
    <dgm:cxn modelId="{77AA6477-A202-4708-AC64-3558903D396A}" type="presOf" srcId="{6F248B09-81BE-4AF4-A29D-E2F09FC8CEFE}" destId="{77BB13B8-9979-4E7F-830D-F67E38D084FE}" srcOrd="0" destOrd="0" presId="urn:microsoft.com/office/officeart/2018/2/layout/IconLabelDescriptionList"/>
    <dgm:cxn modelId="{320FBD87-D9C6-46AC-A601-BF8BB8AE89C0}" type="presOf" srcId="{2A0B9F56-0116-42BD-AB9D-53B1A380971D}" destId="{E34C4865-5A15-4511-9C3B-479550F52563}" srcOrd="0" destOrd="0" presId="urn:microsoft.com/office/officeart/2018/2/layout/IconLabelDescriptionList"/>
    <dgm:cxn modelId="{9EFF6591-3E0D-42DA-8B2E-E8CE5EE90341}" srcId="{2A0B9F56-0116-42BD-AB9D-53B1A380971D}" destId="{6F248B09-81BE-4AF4-A29D-E2F09FC8CEFE}" srcOrd="0" destOrd="0" parTransId="{510CA60C-B15B-4E26-A113-B26C8EDBA60D}" sibTransId="{D7072A8B-94C4-4C45-97D6-7A1A90F98314}"/>
    <dgm:cxn modelId="{37C82596-46F1-411B-A050-ADCE5364C26F}" srcId="{3B5EBFC7-74FC-4899-8754-F943EDB4791B}" destId="{A252531F-F19C-49E7-8F4A-C438641D394A}" srcOrd="1" destOrd="0" parTransId="{C04C5364-6632-4100-B1DF-68903ECDFD99}" sibTransId="{7BA84860-8D1E-423F-A670-43E1416BBDA1}"/>
    <dgm:cxn modelId="{412B78B8-E980-41EC-BA88-839E2F59953C}" srcId="{2A0B9F56-0116-42BD-AB9D-53B1A380971D}" destId="{3B5EBFC7-74FC-4899-8754-F943EDB4791B}" srcOrd="1" destOrd="0" parTransId="{20419C58-7A51-4FBB-AE17-AC37F5D8E350}" sibTransId="{3F9D6775-897A-4612-A6F7-99F99073E2B0}"/>
    <dgm:cxn modelId="{AFEAE4C9-C4E4-436B-8E22-2EA2CE46142E}" srcId="{12B167A5-3C84-494B-ABE1-0BF0BF090C17}" destId="{EDBF6EBB-D278-45DF-8E10-4B23FF59DBBC}" srcOrd="0" destOrd="0" parTransId="{1090F264-0843-4F96-8F7D-A737052310A6}" sibTransId="{D849CFCE-6508-4D27-A72E-A3DC7378F38D}"/>
    <dgm:cxn modelId="{A53759E3-5BC3-40C9-AE11-69978C337F5F}" srcId="{3B5EBFC7-74FC-4899-8754-F943EDB4791B}" destId="{EF9B3842-E37B-41FC-8F18-DCBF7719F435}" srcOrd="0" destOrd="0" parTransId="{08D5500E-5651-47D9-BFB1-EE4E29F6CF27}" sibTransId="{920C0C01-0819-4F52-B174-2FF6BF090CCE}"/>
    <dgm:cxn modelId="{A901D1E3-38E9-49C0-92B0-A49EA77B0750}" type="presOf" srcId="{3B5EBFC7-74FC-4899-8754-F943EDB4791B}" destId="{ECBA409F-6D0C-41D6-AD6A-9D6BB652154F}" srcOrd="0" destOrd="0" presId="urn:microsoft.com/office/officeart/2018/2/layout/IconLabelDescriptionList"/>
    <dgm:cxn modelId="{DDEC7FFA-1152-4EB3-954F-2D663ABB0277}" srcId="{6F248B09-81BE-4AF4-A29D-E2F09FC8CEFE}" destId="{4C1893B1-88BE-46E9-862C-19CA042BBD33}" srcOrd="0" destOrd="0" parTransId="{0643D7E6-1ABF-46DA-BFC8-B19ECDBC0B7F}" sibTransId="{BA5CA497-7358-41B1-B9E4-234D00619009}"/>
    <dgm:cxn modelId="{5344A50D-83FE-46A6-BDE5-3ABB02446D5A}" type="presParOf" srcId="{E34C4865-5A15-4511-9C3B-479550F52563}" destId="{3AA20D9B-8F9F-4F44-809C-AF8D37556198}" srcOrd="0" destOrd="0" presId="urn:microsoft.com/office/officeart/2018/2/layout/IconLabelDescriptionList"/>
    <dgm:cxn modelId="{327678C8-410D-47E8-9E7A-02E1AE53DB1D}" type="presParOf" srcId="{3AA20D9B-8F9F-4F44-809C-AF8D37556198}" destId="{D627FF77-3027-4D5A-9FB1-DF9CB570E6B0}" srcOrd="0" destOrd="0" presId="urn:microsoft.com/office/officeart/2018/2/layout/IconLabelDescriptionList"/>
    <dgm:cxn modelId="{7A14F3B7-A69A-4F62-B47B-466E97A26649}" type="presParOf" srcId="{3AA20D9B-8F9F-4F44-809C-AF8D37556198}" destId="{F406D9A4-1E81-40AE-A7A7-F782021F851A}" srcOrd="1" destOrd="0" presId="urn:microsoft.com/office/officeart/2018/2/layout/IconLabelDescriptionList"/>
    <dgm:cxn modelId="{EAD543D0-01F4-4253-9E36-6198BFC721B1}" type="presParOf" srcId="{3AA20D9B-8F9F-4F44-809C-AF8D37556198}" destId="{77BB13B8-9979-4E7F-830D-F67E38D084FE}" srcOrd="2" destOrd="0" presId="urn:microsoft.com/office/officeart/2018/2/layout/IconLabelDescriptionList"/>
    <dgm:cxn modelId="{6128A920-3397-4F48-AB73-47A5A76461A4}" type="presParOf" srcId="{3AA20D9B-8F9F-4F44-809C-AF8D37556198}" destId="{37FFBB9D-A922-4ABE-A5B9-079DFED03EF7}" srcOrd="3" destOrd="0" presId="urn:microsoft.com/office/officeart/2018/2/layout/IconLabelDescriptionList"/>
    <dgm:cxn modelId="{10F9618F-58DD-4BED-A59A-EB05DAB630C4}" type="presParOf" srcId="{3AA20D9B-8F9F-4F44-809C-AF8D37556198}" destId="{40F6A692-AEBB-4A58-97E2-D928D987F566}" srcOrd="4" destOrd="0" presId="urn:microsoft.com/office/officeart/2018/2/layout/IconLabelDescriptionList"/>
    <dgm:cxn modelId="{65156A54-ED8B-4094-B12D-B9C6F77A50F1}" type="presParOf" srcId="{E34C4865-5A15-4511-9C3B-479550F52563}" destId="{589A157F-EE1A-4B25-9D57-4FEBF1E4ED30}" srcOrd="1" destOrd="0" presId="urn:microsoft.com/office/officeart/2018/2/layout/IconLabelDescriptionList"/>
    <dgm:cxn modelId="{0ED3E726-299D-4DA1-832A-4720D8953A5A}" type="presParOf" srcId="{E34C4865-5A15-4511-9C3B-479550F52563}" destId="{F7D04804-4059-4FB4-B793-C794D0DDFA16}" srcOrd="2" destOrd="0" presId="urn:microsoft.com/office/officeart/2018/2/layout/IconLabelDescriptionList"/>
    <dgm:cxn modelId="{A72C7667-FEBA-41EC-A2CD-516A31F19873}" type="presParOf" srcId="{F7D04804-4059-4FB4-B793-C794D0DDFA16}" destId="{E3F97A14-E1CC-4BF8-8245-FF7FCAB94F32}" srcOrd="0" destOrd="0" presId="urn:microsoft.com/office/officeart/2018/2/layout/IconLabelDescriptionList"/>
    <dgm:cxn modelId="{E8732D0B-2082-45AE-A9E1-73554C380F7D}" type="presParOf" srcId="{F7D04804-4059-4FB4-B793-C794D0DDFA16}" destId="{AD544691-68FF-45D9-ABF2-77ECC74EC412}" srcOrd="1" destOrd="0" presId="urn:microsoft.com/office/officeart/2018/2/layout/IconLabelDescriptionList"/>
    <dgm:cxn modelId="{E4A4FC1C-BBCB-4BEC-96F2-266D09B36608}" type="presParOf" srcId="{F7D04804-4059-4FB4-B793-C794D0DDFA16}" destId="{ECBA409F-6D0C-41D6-AD6A-9D6BB652154F}" srcOrd="2" destOrd="0" presId="urn:microsoft.com/office/officeart/2018/2/layout/IconLabelDescriptionList"/>
    <dgm:cxn modelId="{53334308-78E4-4E34-B9E3-B926BDE642B4}" type="presParOf" srcId="{F7D04804-4059-4FB4-B793-C794D0DDFA16}" destId="{2F17455B-C49D-496E-BF7E-15F7804F0BA3}" srcOrd="3" destOrd="0" presId="urn:microsoft.com/office/officeart/2018/2/layout/IconLabelDescriptionList"/>
    <dgm:cxn modelId="{60DDE817-CD7A-4BCB-88AE-FC37AA93322D}" type="presParOf" srcId="{F7D04804-4059-4FB4-B793-C794D0DDFA16}" destId="{2999816D-CC07-45B8-BE20-7D16E65A569B}" srcOrd="4" destOrd="0" presId="urn:microsoft.com/office/officeart/2018/2/layout/IconLabelDescriptionList"/>
    <dgm:cxn modelId="{F938D23A-8662-4F50-B155-0128CC2E7474}" type="presParOf" srcId="{E34C4865-5A15-4511-9C3B-479550F52563}" destId="{65150565-F38B-4235-8FA0-6B7F927A06D0}" srcOrd="3" destOrd="0" presId="urn:microsoft.com/office/officeart/2018/2/layout/IconLabelDescriptionList"/>
    <dgm:cxn modelId="{D4572B33-6E33-47E3-8EBE-70D8B36F790F}" type="presParOf" srcId="{E34C4865-5A15-4511-9C3B-479550F52563}" destId="{4F70E37A-76B9-402E-AF5D-9451895CFA0B}" srcOrd="4" destOrd="0" presId="urn:microsoft.com/office/officeart/2018/2/layout/IconLabelDescriptionList"/>
    <dgm:cxn modelId="{1E08B49F-DD62-4BDB-BCF9-C6D9B4AA0E4B}" type="presParOf" srcId="{4F70E37A-76B9-402E-AF5D-9451895CFA0B}" destId="{14EC933E-AB86-4EE5-95A0-F52A70635301}" srcOrd="0" destOrd="0" presId="urn:microsoft.com/office/officeart/2018/2/layout/IconLabelDescriptionList"/>
    <dgm:cxn modelId="{867EE85F-1E08-4FE0-9A2B-990A5B42BF17}" type="presParOf" srcId="{4F70E37A-76B9-402E-AF5D-9451895CFA0B}" destId="{1B3E1C2A-0224-43E1-BB08-168E46BC5A21}" srcOrd="1" destOrd="0" presId="urn:microsoft.com/office/officeart/2018/2/layout/IconLabelDescriptionList"/>
    <dgm:cxn modelId="{07EFCC2F-083F-49BA-B897-91D0E1426A3C}" type="presParOf" srcId="{4F70E37A-76B9-402E-AF5D-9451895CFA0B}" destId="{628CA0EC-42D4-40CE-8C7B-8B6B75F73515}" srcOrd="2" destOrd="0" presId="urn:microsoft.com/office/officeart/2018/2/layout/IconLabelDescriptionList"/>
    <dgm:cxn modelId="{869C0C08-464A-4F9E-AD85-459162FC5176}" type="presParOf" srcId="{4F70E37A-76B9-402E-AF5D-9451895CFA0B}" destId="{384C6048-CCC7-4351-A223-3B93D32AF888}" srcOrd="3" destOrd="0" presId="urn:microsoft.com/office/officeart/2018/2/layout/IconLabelDescriptionList"/>
    <dgm:cxn modelId="{65370962-AFA6-4A91-8C25-DA3FD79E93FA}" type="presParOf" srcId="{4F70E37A-76B9-402E-AF5D-9451895CFA0B}" destId="{301278ED-F658-4E80-8D67-BF2266D60A2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16412D-C24A-4C82-A3C0-3D9D49F24E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82A7CB-C9BA-4E91-AA30-B27F86DAABA6}">
      <dgm:prSet/>
      <dgm:spPr/>
      <dgm:t>
        <a:bodyPr/>
        <a:lstStyle/>
        <a:p>
          <a:r>
            <a:rPr lang="en-US" baseline="0" dirty="0"/>
            <a:t>Called frequently by the community about situations of concern</a:t>
          </a:r>
          <a:endParaRPr lang="en-US" dirty="0"/>
        </a:p>
      </dgm:t>
    </dgm:pt>
    <dgm:pt modelId="{DC64E0C2-B04D-4879-9211-DBA36CDD291A}" type="parTrans" cxnId="{5CBE27F1-E168-4C91-A127-633DC57E56B7}">
      <dgm:prSet/>
      <dgm:spPr/>
      <dgm:t>
        <a:bodyPr/>
        <a:lstStyle/>
        <a:p>
          <a:endParaRPr lang="en-US"/>
        </a:p>
      </dgm:t>
    </dgm:pt>
    <dgm:pt modelId="{190DE4BA-C6AA-4126-AE40-CCBFD23BEBB1}" type="sibTrans" cxnId="{5CBE27F1-E168-4C91-A127-633DC57E56B7}">
      <dgm:prSet/>
      <dgm:spPr/>
      <dgm:t>
        <a:bodyPr/>
        <a:lstStyle/>
        <a:p>
          <a:endParaRPr lang="en-US"/>
        </a:p>
      </dgm:t>
    </dgm:pt>
    <dgm:pt modelId="{5450918F-86AB-4B86-A61C-B32D3B2E8007}">
      <dgm:prSet/>
      <dgm:spPr/>
      <dgm:t>
        <a:bodyPr/>
        <a:lstStyle/>
        <a:p>
          <a:r>
            <a:rPr lang="en-US" i="1" baseline="0" dirty="0"/>
            <a:t>Suspected or known to be toxic in etiology</a:t>
          </a:r>
          <a:endParaRPr lang="en-US" dirty="0"/>
        </a:p>
      </dgm:t>
    </dgm:pt>
    <dgm:pt modelId="{CECC57BE-8D17-4664-81A2-1F4D25F2ECB1}" type="parTrans" cxnId="{ED177135-B7EA-4FBF-AC5C-42901110A6F1}">
      <dgm:prSet/>
      <dgm:spPr/>
      <dgm:t>
        <a:bodyPr/>
        <a:lstStyle/>
        <a:p>
          <a:endParaRPr lang="en-US"/>
        </a:p>
      </dgm:t>
    </dgm:pt>
    <dgm:pt modelId="{E496300E-A4E7-40CD-BBBF-E132383BC3B1}" type="sibTrans" cxnId="{ED177135-B7EA-4FBF-AC5C-42901110A6F1}">
      <dgm:prSet/>
      <dgm:spPr/>
      <dgm:t>
        <a:bodyPr/>
        <a:lstStyle/>
        <a:p>
          <a:endParaRPr lang="en-US"/>
        </a:p>
      </dgm:t>
    </dgm:pt>
    <dgm:pt modelId="{18EF25DB-702B-44AE-83D9-D623AEDFA3A0}">
      <dgm:prSet/>
      <dgm:spPr/>
      <dgm:t>
        <a:bodyPr/>
        <a:lstStyle/>
        <a:p>
          <a:r>
            <a:rPr lang="en-US" baseline="0" dirty="0"/>
            <a:t>Generally considered by the public to be a credible and independent information source</a:t>
          </a:r>
          <a:endParaRPr lang="en-US" dirty="0"/>
        </a:p>
      </dgm:t>
    </dgm:pt>
    <dgm:pt modelId="{368B8B18-4ADD-460B-8720-ABE8781C756D}" type="parTrans" cxnId="{674EA5E3-7256-409C-9920-4AB27A232F86}">
      <dgm:prSet/>
      <dgm:spPr/>
      <dgm:t>
        <a:bodyPr/>
        <a:lstStyle/>
        <a:p>
          <a:endParaRPr lang="en-US"/>
        </a:p>
      </dgm:t>
    </dgm:pt>
    <dgm:pt modelId="{F98118F8-C56C-455D-AF9A-FCAE40D7EC8B}" type="sibTrans" cxnId="{674EA5E3-7256-409C-9920-4AB27A232F86}">
      <dgm:prSet/>
      <dgm:spPr/>
      <dgm:t>
        <a:bodyPr/>
        <a:lstStyle/>
        <a:p>
          <a:endParaRPr lang="en-US"/>
        </a:p>
      </dgm:t>
    </dgm:pt>
    <dgm:pt modelId="{9C40FDBA-DC3D-460F-845F-C68F3BB4D964}">
      <dgm:prSet/>
      <dgm:spPr/>
      <dgm:t>
        <a:bodyPr/>
        <a:lstStyle/>
        <a:p>
          <a:r>
            <a:rPr lang="en-US" baseline="0" dirty="0"/>
            <a:t>Poison center management collaborates with State Public Health and EMA</a:t>
          </a:r>
          <a:endParaRPr lang="en-US" dirty="0"/>
        </a:p>
      </dgm:t>
    </dgm:pt>
    <dgm:pt modelId="{1C91E434-EB67-423A-96A0-6787D3AF5C0E}" type="parTrans" cxnId="{13516C5E-7DA1-415C-878F-6466042CA2F8}">
      <dgm:prSet/>
      <dgm:spPr/>
      <dgm:t>
        <a:bodyPr/>
        <a:lstStyle/>
        <a:p>
          <a:endParaRPr lang="en-US"/>
        </a:p>
      </dgm:t>
    </dgm:pt>
    <dgm:pt modelId="{EADC950B-36A9-449B-887A-9B0E2F140F01}" type="sibTrans" cxnId="{13516C5E-7DA1-415C-878F-6466042CA2F8}">
      <dgm:prSet/>
      <dgm:spPr/>
      <dgm:t>
        <a:bodyPr/>
        <a:lstStyle/>
        <a:p>
          <a:endParaRPr lang="en-US"/>
        </a:p>
      </dgm:t>
    </dgm:pt>
    <dgm:pt modelId="{0B714A25-4C29-4C3C-A345-0AF24D017759}">
      <dgm:prSet custT="1"/>
      <dgm:spPr/>
      <dgm:t>
        <a:bodyPr/>
        <a:lstStyle/>
        <a:p>
          <a:r>
            <a:rPr lang="en-US" sz="1400" i="1" baseline="0" dirty="0"/>
            <a:t>Public Health Emergency Management</a:t>
          </a:r>
          <a:endParaRPr lang="en-US" sz="1400" dirty="0"/>
        </a:p>
      </dgm:t>
    </dgm:pt>
    <dgm:pt modelId="{256EB236-7E4A-4154-AD7B-886A74AC13D2}" type="parTrans" cxnId="{0E55D577-85B9-409B-A639-6DE4AEBB654E}">
      <dgm:prSet/>
      <dgm:spPr/>
      <dgm:t>
        <a:bodyPr/>
        <a:lstStyle/>
        <a:p>
          <a:endParaRPr lang="en-US"/>
        </a:p>
      </dgm:t>
    </dgm:pt>
    <dgm:pt modelId="{0A77358C-C04F-4F3A-986E-962E9CE12ACF}" type="sibTrans" cxnId="{0E55D577-85B9-409B-A639-6DE4AEBB654E}">
      <dgm:prSet/>
      <dgm:spPr/>
      <dgm:t>
        <a:bodyPr/>
        <a:lstStyle/>
        <a:p>
          <a:endParaRPr lang="en-US"/>
        </a:p>
      </dgm:t>
    </dgm:pt>
    <dgm:pt modelId="{3990A444-7F04-44F7-83D9-4D132362EAE0}">
      <dgm:prSet custT="1"/>
      <dgm:spPr/>
      <dgm:t>
        <a:bodyPr/>
        <a:lstStyle/>
        <a:p>
          <a:r>
            <a:rPr lang="en-US" sz="1400" i="1" baseline="0" dirty="0"/>
            <a:t>Emergency Management Agency</a:t>
          </a:r>
          <a:endParaRPr lang="en-US" sz="1400" dirty="0"/>
        </a:p>
      </dgm:t>
    </dgm:pt>
    <dgm:pt modelId="{092C97CB-AC11-4C9B-BA80-77BC586B6D07}" type="parTrans" cxnId="{C814220E-CD02-42AC-934A-24BF9D6D88FF}">
      <dgm:prSet/>
      <dgm:spPr/>
      <dgm:t>
        <a:bodyPr/>
        <a:lstStyle/>
        <a:p>
          <a:endParaRPr lang="en-US"/>
        </a:p>
      </dgm:t>
    </dgm:pt>
    <dgm:pt modelId="{6083F26C-3895-4F99-A2D4-03AC7690ECCF}" type="sibTrans" cxnId="{C814220E-CD02-42AC-934A-24BF9D6D88FF}">
      <dgm:prSet/>
      <dgm:spPr/>
      <dgm:t>
        <a:bodyPr/>
        <a:lstStyle/>
        <a:p>
          <a:endParaRPr lang="en-US"/>
        </a:p>
      </dgm:t>
    </dgm:pt>
    <dgm:pt modelId="{AC2446EB-0C84-4B01-9268-B12741C482CC}">
      <dgm:prSet/>
      <dgm:spPr/>
      <dgm:t>
        <a:bodyPr/>
        <a:lstStyle/>
        <a:p>
          <a:r>
            <a:rPr lang="en-US" baseline="0" dirty="0"/>
            <a:t>Poison center management collaborates with State Environmental agencies</a:t>
          </a:r>
          <a:endParaRPr lang="en-US" dirty="0"/>
        </a:p>
      </dgm:t>
    </dgm:pt>
    <dgm:pt modelId="{890D6A1B-DAE8-4047-A4A6-CF854432488F}" type="parTrans" cxnId="{74DAC356-EB3E-44C3-9483-E7C489E9C3BF}">
      <dgm:prSet/>
      <dgm:spPr/>
      <dgm:t>
        <a:bodyPr/>
        <a:lstStyle/>
        <a:p>
          <a:endParaRPr lang="en-US"/>
        </a:p>
      </dgm:t>
    </dgm:pt>
    <dgm:pt modelId="{DFC8D8F9-0327-42C6-BB80-65B02813E296}" type="sibTrans" cxnId="{74DAC356-EB3E-44C3-9483-E7C489E9C3BF}">
      <dgm:prSet/>
      <dgm:spPr/>
      <dgm:t>
        <a:bodyPr/>
        <a:lstStyle/>
        <a:p>
          <a:endParaRPr lang="en-US"/>
        </a:p>
      </dgm:t>
    </dgm:pt>
    <dgm:pt modelId="{1D3D4B61-3308-43D5-A326-AD8810B97A02}">
      <dgm:prSet custT="1"/>
      <dgm:spPr/>
      <dgm:t>
        <a:bodyPr/>
        <a:lstStyle/>
        <a:p>
          <a:r>
            <a:rPr lang="en-US" sz="1400" i="1" baseline="0" dirty="0"/>
            <a:t>Environmental Protection Department</a:t>
          </a:r>
          <a:endParaRPr lang="en-US" sz="1400" dirty="0"/>
        </a:p>
      </dgm:t>
    </dgm:pt>
    <dgm:pt modelId="{E080E812-2FC0-4B92-981B-83EC7315BE3A}" type="parTrans" cxnId="{B5D2E516-E8CB-4957-A62B-C7FDCBA980F2}">
      <dgm:prSet/>
      <dgm:spPr/>
      <dgm:t>
        <a:bodyPr/>
        <a:lstStyle/>
        <a:p>
          <a:endParaRPr lang="en-US"/>
        </a:p>
      </dgm:t>
    </dgm:pt>
    <dgm:pt modelId="{3F55CE71-2886-4043-9DF4-B3ACD603AA64}" type="sibTrans" cxnId="{B5D2E516-E8CB-4957-A62B-C7FDCBA980F2}">
      <dgm:prSet/>
      <dgm:spPr/>
      <dgm:t>
        <a:bodyPr/>
        <a:lstStyle/>
        <a:p>
          <a:endParaRPr lang="en-US"/>
        </a:p>
      </dgm:t>
    </dgm:pt>
    <dgm:pt modelId="{CFCD5C8D-37AD-45DC-811F-425C6EC0F916}">
      <dgm:prSet custT="1"/>
      <dgm:spPr/>
      <dgm:t>
        <a:bodyPr/>
        <a:lstStyle/>
        <a:p>
          <a:r>
            <a:rPr lang="en-US" sz="1400" i="1" baseline="0" dirty="0"/>
            <a:t>Natural Resources</a:t>
          </a:r>
          <a:endParaRPr lang="en-US" sz="1400" dirty="0"/>
        </a:p>
      </dgm:t>
    </dgm:pt>
    <dgm:pt modelId="{41BA708C-D07E-4E06-AF4C-863478C59040}" type="parTrans" cxnId="{57FC34EE-4E9B-474E-9D70-8A44F3CD211C}">
      <dgm:prSet/>
      <dgm:spPr/>
      <dgm:t>
        <a:bodyPr/>
        <a:lstStyle/>
        <a:p>
          <a:endParaRPr lang="en-US"/>
        </a:p>
      </dgm:t>
    </dgm:pt>
    <dgm:pt modelId="{4F4FAD53-FB8C-4B33-B421-657072B25E36}" type="sibTrans" cxnId="{57FC34EE-4E9B-474E-9D70-8A44F3CD211C}">
      <dgm:prSet/>
      <dgm:spPr/>
      <dgm:t>
        <a:bodyPr/>
        <a:lstStyle/>
        <a:p>
          <a:endParaRPr lang="en-US"/>
        </a:p>
      </dgm:t>
    </dgm:pt>
    <dgm:pt modelId="{212C44CE-93B5-4D06-A193-21AF82B45F9D}" type="pres">
      <dgm:prSet presAssocID="{2016412D-C24A-4C82-A3C0-3D9D49F24E1E}" presName="root" presStyleCnt="0">
        <dgm:presLayoutVars>
          <dgm:dir/>
          <dgm:resizeHandles val="exact"/>
        </dgm:presLayoutVars>
      </dgm:prSet>
      <dgm:spPr/>
    </dgm:pt>
    <dgm:pt modelId="{D14A71AA-0393-4650-9027-B06CDF2F4586}" type="pres">
      <dgm:prSet presAssocID="{6982A7CB-C9BA-4E91-AA30-B27F86DAABA6}" presName="compNode" presStyleCnt="0"/>
      <dgm:spPr/>
    </dgm:pt>
    <dgm:pt modelId="{C00A81E5-6481-488D-B813-A08B25B84489}" type="pres">
      <dgm:prSet presAssocID="{6982A7CB-C9BA-4E91-AA30-B27F86DAABA6}" presName="bgRect" presStyleLbl="bgShp" presStyleIdx="0" presStyleCnt="4"/>
      <dgm:spPr/>
    </dgm:pt>
    <dgm:pt modelId="{FBC4F80F-9BC6-4185-B3D8-7AF5FD5409A8}" type="pres">
      <dgm:prSet presAssocID="{6982A7CB-C9BA-4E91-AA30-B27F86DAAB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D77EF98-A0BB-4640-AA97-DDAE10A553BF}" type="pres">
      <dgm:prSet presAssocID="{6982A7CB-C9BA-4E91-AA30-B27F86DAABA6}" presName="spaceRect" presStyleCnt="0"/>
      <dgm:spPr/>
    </dgm:pt>
    <dgm:pt modelId="{45067D15-7EC0-4CAD-B5AA-6DA0F33B09C2}" type="pres">
      <dgm:prSet presAssocID="{6982A7CB-C9BA-4E91-AA30-B27F86DAABA6}" presName="parTx" presStyleLbl="revTx" presStyleIdx="0" presStyleCnt="7">
        <dgm:presLayoutVars>
          <dgm:chMax val="0"/>
          <dgm:chPref val="0"/>
        </dgm:presLayoutVars>
      </dgm:prSet>
      <dgm:spPr/>
    </dgm:pt>
    <dgm:pt modelId="{4B8A0909-BC3F-4CBB-A583-3017714E7594}" type="pres">
      <dgm:prSet presAssocID="{6982A7CB-C9BA-4E91-AA30-B27F86DAABA6}" presName="desTx" presStyleLbl="revTx" presStyleIdx="1" presStyleCnt="7">
        <dgm:presLayoutVars/>
      </dgm:prSet>
      <dgm:spPr/>
    </dgm:pt>
    <dgm:pt modelId="{EEF2A29C-350F-463D-96D7-1AB2DA5048FE}" type="pres">
      <dgm:prSet presAssocID="{190DE4BA-C6AA-4126-AE40-CCBFD23BEBB1}" presName="sibTrans" presStyleCnt="0"/>
      <dgm:spPr/>
    </dgm:pt>
    <dgm:pt modelId="{2BB566BE-59CA-461F-87C3-6EFA05C0AD86}" type="pres">
      <dgm:prSet presAssocID="{18EF25DB-702B-44AE-83D9-D623AEDFA3A0}" presName="compNode" presStyleCnt="0"/>
      <dgm:spPr/>
    </dgm:pt>
    <dgm:pt modelId="{A8D41DFB-BCDE-4341-B036-3B6C24514751}" type="pres">
      <dgm:prSet presAssocID="{18EF25DB-702B-44AE-83D9-D623AEDFA3A0}" presName="bgRect" presStyleLbl="bgShp" presStyleIdx="1" presStyleCnt="4"/>
      <dgm:spPr/>
    </dgm:pt>
    <dgm:pt modelId="{67DDEDCE-3BC2-49B6-966F-69D97ED7D2EF}" type="pres">
      <dgm:prSet presAssocID="{18EF25DB-702B-44AE-83D9-D623AEDFA3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CE6D263-B7CB-4FE9-B6D9-DDCBB160F21A}" type="pres">
      <dgm:prSet presAssocID="{18EF25DB-702B-44AE-83D9-D623AEDFA3A0}" presName="spaceRect" presStyleCnt="0"/>
      <dgm:spPr/>
    </dgm:pt>
    <dgm:pt modelId="{1A5CADAC-7EE2-4A9B-B40A-9838ED45B821}" type="pres">
      <dgm:prSet presAssocID="{18EF25DB-702B-44AE-83D9-D623AEDFA3A0}" presName="parTx" presStyleLbl="revTx" presStyleIdx="2" presStyleCnt="7">
        <dgm:presLayoutVars>
          <dgm:chMax val="0"/>
          <dgm:chPref val="0"/>
        </dgm:presLayoutVars>
      </dgm:prSet>
      <dgm:spPr/>
    </dgm:pt>
    <dgm:pt modelId="{051EB30C-091C-4B46-B68B-5E77389BFC67}" type="pres">
      <dgm:prSet presAssocID="{F98118F8-C56C-455D-AF9A-FCAE40D7EC8B}" presName="sibTrans" presStyleCnt="0"/>
      <dgm:spPr/>
    </dgm:pt>
    <dgm:pt modelId="{A26EC061-1389-4915-A0DC-2D22356BEBCA}" type="pres">
      <dgm:prSet presAssocID="{9C40FDBA-DC3D-460F-845F-C68F3BB4D964}" presName="compNode" presStyleCnt="0"/>
      <dgm:spPr/>
    </dgm:pt>
    <dgm:pt modelId="{06C9DD85-37AD-4C76-8C64-1A17D43B8DD8}" type="pres">
      <dgm:prSet presAssocID="{9C40FDBA-DC3D-460F-845F-C68F3BB4D964}" presName="bgRect" presStyleLbl="bgShp" presStyleIdx="2" presStyleCnt="4"/>
      <dgm:spPr/>
    </dgm:pt>
    <dgm:pt modelId="{AFB80EDA-AF60-4FC0-B48B-C9ED4EA1605C}" type="pres">
      <dgm:prSet presAssocID="{9C40FDBA-DC3D-460F-845F-C68F3BB4D9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415F97C-ACF2-41A6-8ECB-0F3A4725DA68}" type="pres">
      <dgm:prSet presAssocID="{9C40FDBA-DC3D-460F-845F-C68F3BB4D964}" presName="spaceRect" presStyleCnt="0"/>
      <dgm:spPr/>
    </dgm:pt>
    <dgm:pt modelId="{CC3AF662-9C54-49D5-83AE-864A1A1B2CD6}" type="pres">
      <dgm:prSet presAssocID="{9C40FDBA-DC3D-460F-845F-C68F3BB4D964}" presName="parTx" presStyleLbl="revTx" presStyleIdx="3" presStyleCnt="7">
        <dgm:presLayoutVars>
          <dgm:chMax val="0"/>
          <dgm:chPref val="0"/>
        </dgm:presLayoutVars>
      </dgm:prSet>
      <dgm:spPr/>
    </dgm:pt>
    <dgm:pt modelId="{D57EE047-B19F-49E7-BFA6-2F1D52B1D744}" type="pres">
      <dgm:prSet presAssocID="{9C40FDBA-DC3D-460F-845F-C68F3BB4D964}" presName="desTx" presStyleLbl="revTx" presStyleIdx="4" presStyleCnt="7">
        <dgm:presLayoutVars/>
      </dgm:prSet>
      <dgm:spPr/>
    </dgm:pt>
    <dgm:pt modelId="{DA730C0A-E104-42A1-92E9-9EB8864CEA1C}" type="pres">
      <dgm:prSet presAssocID="{EADC950B-36A9-449B-887A-9B0E2F140F01}" presName="sibTrans" presStyleCnt="0"/>
      <dgm:spPr/>
    </dgm:pt>
    <dgm:pt modelId="{14F6D736-ECFB-4993-8C1E-CAD614FD3025}" type="pres">
      <dgm:prSet presAssocID="{AC2446EB-0C84-4B01-9268-B12741C482CC}" presName="compNode" presStyleCnt="0"/>
      <dgm:spPr/>
    </dgm:pt>
    <dgm:pt modelId="{7590A4B7-35AB-4154-8928-CAA3A6B97402}" type="pres">
      <dgm:prSet presAssocID="{AC2446EB-0C84-4B01-9268-B12741C482CC}" presName="bgRect" presStyleLbl="bgShp" presStyleIdx="3" presStyleCnt="4"/>
      <dgm:spPr/>
    </dgm:pt>
    <dgm:pt modelId="{F65BDC90-EF97-4681-8668-5F0DEC33A4E8}" type="pres">
      <dgm:prSet presAssocID="{AC2446EB-0C84-4B01-9268-B12741C482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51C69C0-3935-4280-9C1C-EE691175FFF2}" type="pres">
      <dgm:prSet presAssocID="{AC2446EB-0C84-4B01-9268-B12741C482CC}" presName="spaceRect" presStyleCnt="0"/>
      <dgm:spPr/>
    </dgm:pt>
    <dgm:pt modelId="{1CC3E24C-F976-4EA1-88E8-244F9145E18E}" type="pres">
      <dgm:prSet presAssocID="{AC2446EB-0C84-4B01-9268-B12741C482CC}" presName="parTx" presStyleLbl="revTx" presStyleIdx="5" presStyleCnt="7">
        <dgm:presLayoutVars>
          <dgm:chMax val="0"/>
          <dgm:chPref val="0"/>
        </dgm:presLayoutVars>
      </dgm:prSet>
      <dgm:spPr/>
    </dgm:pt>
    <dgm:pt modelId="{068E9000-3EC1-43A9-A697-A8DD4EB932F6}" type="pres">
      <dgm:prSet presAssocID="{AC2446EB-0C84-4B01-9268-B12741C482CC}" presName="desTx" presStyleLbl="revTx" presStyleIdx="6" presStyleCnt="7">
        <dgm:presLayoutVars/>
      </dgm:prSet>
      <dgm:spPr/>
    </dgm:pt>
  </dgm:ptLst>
  <dgm:cxnLst>
    <dgm:cxn modelId="{C814220E-CD02-42AC-934A-24BF9D6D88FF}" srcId="{9C40FDBA-DC3D-460F-845F-C68F3BB4D964}" destId="{3990A444-7F04-44F7-83D9-4D132362EAE0}" srcOrd="1" destOrd="0" parTransId="{092C97CB-AC11-4C9B-BA80-77BC586B6D07}" sibTransId="{6083F26C-3895-4F99-A2D4-03AC7690ECCF}"/>
    <dgm:cxn modelId="{54A88B15-A810-49F3-AD2F-84A49740013F}" type="presOf" srcId="{3990A444-7F04-44F7-83D9-4D132362EAE0}" destId="{D57EE047-B19F-49E7-BFA6-2F1D52B1D744}" srcOrd="0" destOrd="1" presId="urn:microsoft.com/office/officeart/2018/2/layout/IconVerticalSolidList"/>
    <dgm:cxn modelId="{B5D2E516-E8CB-4957-A62B-C7FDCBA980F2}" srcId="{AC2446EB-0C84-4B01-9268-B12741C482CC}" destId="{1D3D4B61-3308-43D5-A326-AD8810B97A02}" srcOrd="0" destOrd="0" parTransId="{E080E812-2FC0-4B92-981B-83EC7315BE3A}" sibTransId="{3F55CE71-2886-4043-9DF4-B3ACD603AA64}"/>
    <dgm:cxn modelId="{ED177135-B7EA-4FBF-AC5C-42901110A6F1}" srcId="{6982A7CB-C9BA-4E91-AA30-B27F86DAABA6}" destId="{5450918F-86AB-4B86-A61C-B32D3B2E8007}" srcOrd="0" destOrd="0" parTransId="{CECC57BE-8D17-4664-81A2-1F4D25F2ECB1}" sibTransId="{E496300E-A4E7-40CD-BBBF-E132383BC3B1}"/>
    <dgm:cxn modelId="{73218238-33B7-4A80-B688-CA20A74DAA78}" type="presOf" srcId="{5450918F-86AB-4B86-A61C-B32D3B2E8007}" destId="{4B8A0909-BC3F-4CBB-A583-3017714E7594}" srcOrd="0" destOrd="0" presId="urn:microsoft.com/office/officeart/2018/2/layout/IconVerticalSolidList"/>
    <dgm:cxn modelId="{54C2395E-83C1-4E5C-BB91-03C17685A3C8}" type="presOf" srcId="{1D3D4B61-3308-43D5-A326-AD8810B97A02}" destId="{068E9000-3EC1-43A9-A697-A8DD4EB932F6}" srcOrd="0" destOrd="0" presId="urn:microsoft.com/office/officeart/2018/2/layout/IconVerticalSolidList"/>
    <dgm:cxn modelId="{13516C5E-7DA1-415C-878F-6466042CA2F8}" srcId="{2016412D-C24A-4C82-A3C0-3D9D49F24E1E}" destId="{9C40FDBA-DC3D-460F-845F-C68F3BB4D964}" srcOrd="2" destOrd="0" parTransId="{1C91E434-EB67-423A-96A0-6787D3AF5C0E}" sibTransId="{EADC950B-36A9-449B-887A-9B0E2F140F01}"/>
    <dgm:cxn modelId="{8C72B465-799B-42FF-9B55-4B449E0A8E18}" type="presOf" srcId="{0B714A25-4C29-4C3C-A345-0AF24D017759}" destId="{D57EE047-B19F-49E7-BFA6-2F1D52B1D744}" srcOrd="0" destOrd="0" presId="urn:microsoft.com/office/officeart/2018/2/layout/IconVerticalSolidList"/>
    <dgm:cxn modelId="{E3B26D6A-A135-4192-B4B3-899CB6A80747}" type="presOf" srcId="{6982A7CB-C9BA-4E91-AA30-B27F86DAABA6}" destId="{45067D15-7EC0-4CAD-B5AA-6DA0F33B09C2}" srcOrd="0" destOrd="0" presId="urn:microsoft.com/office/officeart/2018/2/layout/IconVerticalSolidList"/>
    <dgm:cxn modelId="{6EF1FA71-58B0-4EAE-B8F0-4B6DF5740F13}" type="presOf" srcId="{18EF25DB-702B-44AE-83D9-D623AEDFA3A0}" destId="{1A5CADAC-7EE2-4A9B-B40A-9838ED45B821}" srcOrd="0" destOrd="0" presId="urn:microsoft.com/office/officeart/2018/2/layout/IconVerticalSolidList"/>
    <dgm:cxn modelId="{0552B654-3838-4D0C-BC42-23B6E78A06DD}" type="presOf" srcId="{2016412D-C24A-4C82-A3C0-3D9D49F24E1E}" destId="{212C44CE-93B5-4D06-A193-21AF82B45F9D}" srcOrd="0" destOrd="0" presId="urn:microsoft.com/office/officeart/2018/2/layout/IconVerticalSolidList"/>
    <dgm:cxn modelId="{74DAC356-EB3E-44C3-9483-E7C489E9C3BF}" srcId="{2016412D-C24A-4C82-A3C0-3D9D49F24E1E}" destId="{AC2446EB-0C84-4B01-9268-B12741C482CC}" srcOrd="3" destOrd="0" parTransId="{890D6A1B-DAE8-4047-A4A6-CF854432488F}" sibTransId="{DFC8D8F9-0327-42C6-BB80-65B02813E296}"/>
    <dgm:cxn modelId="{0E55D577-85B9-409B-A639-6DE4AEBB654E}" srcId="{9C40FDBA-DC3D-460F-845F-C68F3BB4D964}" destId="{0B714A25-4C29-4C3C-A345-0AF24D017759}" srcOrd="0" destOrd="0" parTransId="{256EB236-7E4A-4154-AD7B-886A74AC13D2}" sibTransId="{0A77358C-C04F-4F3A-986E-962E9CE12ACF}"/>
    <dgm:cxn modelId="{79662092-6ED8-4C53-B212-905058551353}" type="presOf" srcId="{AC2446EB-0C84-4B01-9268-B12741C482CC}" destId="{1CC3E24C-F976-4EA1-88E8-244F9145E18E}" srcOrd="0" destOrd="0" presId="urn:microsoft.com/office/officeart/2018/2/layout/IconVerticalSolidList"/>
    <dgm:cxn modelId="{AB57ADAD-AA53-43F7-9FB1-235478F5CD71}" type="presOf" srcId="{CFCD5C8D-37AD-45DC-811F-425C6EC0F916}" destId="{068E9000-3EC1-43A9-A697-A8DD4EB932F6}" srcOrd="0" destOrd="1" presId="urn:microsoft.com/office/officeart/2018/2/layout/IconVerticalSolidList"/>
    <dgm:cxn modelId="{0F4852B0-A779-47F9-809B-C742661741F7}" type="presOf" srcId="{9C40FDBA-DC3D-460F-845F-C68F3BB4D964}" destId="{CC3AF662-9C54-49D5-83AE-864A1A1B2CD6}" srcOrd="0" destOrd="0" presId="urn:microsoft.com/office/officeart/2018/2/layout/IconVerticalSolidList"/>
    <dgm:cxn modelId="{674EA5E3-7256-409C-9920-4AB27A232F86}" srcId="{2016412D-C24A-4C82-A3C0-3D9D49F24E1E}" destId="{18EF25DB-702B-44AE-83D9-D623AEDFA3A0}" srcOrd="1" destOrd="0" parTransId="{368B8B18-4ADD-460B-8720-ABE8781C756D}" sibTransId="{F98118F8-C56C-455D-AF9A-FCAE40D7EC8B}"/>
    <dgm:cxn modelId="{57FC34EE-4E9B-474E-9D70-8A44F3CD211C}" srcId="{AC2446EB-0C84-4B01-9268-B12741C482CC}" destId="{CFCD5C8D-37AD-45DC-811F-425C6EC0F916}" srcOrd="1" destOrd="0" parTransId="{41BA708C-D07E-4E06-AF4C-863478C59040}" sibTransId="{4F4FAD53-FB8C-4B33-B421-657072B25E36}"/>
    <dgm:cxn modelId="{5CBE27F1-E168-4C91-A127-633DC57E56B7}" srcId="{2016412D-C24A-4C82-A3C0-3D9D49F24E1E}" destId="{6982A7CB-C9BA-4E91-AA30-B27F86DAABA6}" srcOrd="0" destOrd="0" parTransId="{DC64E0C2-B04D-4879-9211-DBA36CDD291A}" sibTransId="{190DE4BA-C6AA-4126-AE40-CCBFD23BEBB1}"/>
    <dgm:cxn modelId="{535478F4-5EA4-4799-916E-B241CC5AE0F1}" type="presParOf" srcId="{212C44CE-93B5-4D06-A193-21AF82B45F9D}" destId="{D14A71AA-0393-4650-9027-B06CDF2F4586}" srcOrd="0" destOrd="0" presId="urn:microsoft.com/office/officeart/2018/2/layout/IconVerticalSolidList"/>
    <dgm:cxn modelId="{893B679C-68BB-4072-8AEF-6247F92B39EE}" type="presParOf" srcId="{D14A71AA-0393-4650-9027-B06CDF2F4586}" destId="{C00A81E5-6481-488D-B813-A08B25B84489}" srcOrd="0" destOrd="0" presId="urn:microsoft.com/office/officeart/2018/2/layout/IconVerticalSolidList"/>
    <dgm:cxn modelId="{234F47BA-DFD2-41D2-BD01-5C81735FB02E}" type="presParOf" srcId="{D14A71AA-0393-4650-9027-B06CDF2F4586}" destId="{FBC4F80F-9BC6-4185-B3D8-7AF5FD5409A8}" srcOrd="1" destOrd="0" presId="urn:microsoft.com/office/officeart/2018/2/layout/IconVerticalSolidList"/>
    <dgm:cxn modelId="{DC99CB6B-4671-4AB0-B3AF-F9499A00C4A7}" type="presParOf" srcId="{D14A71AA-0393-4650-9027-B06CDF2F4586}" destId="{5D77EF98-A0BB-4640-AA97-DDAE10A553BF}" srcOrd="2" destOrd="0" presId="urn:microsoft.com/office/officeart/2018/2/layout/IconVerticalSolidList"/>
    <dgm:cxn modelId="{5BE8F36C-90A7-4EC8-91A2-BC2D169AF600}" type="presParOf" srcId="{D14A71AA-0393-4650-9027-B06CDF2F4586}" destId="{45067D15-7EC0-4CAD-B5AA-6DA0F33B09C2}" srcOrd="3" destOrd="0" presId="urn:microsoft.com/office/officeart/2018/2/layout/IconVerticalSolidList"/>
    <dgm:cxn modelId="{351FC832-BC9A-4087-89B0-469CE2ED62F8}" type="presParOf" srcId="{D14A71AA-0393-4650-9027-B06CDF2F4586}" destId="{4B8A0909-BC3F-4CBB-A583-3017714E7594}" srcOrd="4" destOrd="0" presId="urn:microsoft.com/office/officeart/2018/2/layout/IconVerticalSolidList"/>
    <dgm:cxn modelId="{97FE8097-F211-4310-B573-69C145540711}" type="presParOf" srcId="{212C44CE-93B5-4D06-A193-21AF82B45F9D}" destId="{EEF2A29C-350F-463D-96D7-1AB2DA5048FE}" srcOrd="1" destOrd="0" presId="urn:microsoft.com/office/officeart/2018/2/layout/IconVerticalSolidList"/>
    <dgm:cxn modelId="{59B2E44E-E684-496E-B0A6-D65FC4BE48CB}" type="presParOf" srcId="{212C44CE-93B5-4D06-A193-21AF82B45F9D}" destId="{2BB566BE-59CA-461F-87C3-6EFA05C0AD86}" srcOrd="2" destOrd="0" presId="urn:microsoft.com/office/officeart/2018/2/layout/IconVerticalSolidList"/>
    <dgm:cxn modelId="{E57C0BF9-93A6-4147-A598-63FA3DF669F0}" type="presParOf" srcId="{2BB566BE-59CA-461F-87C3-6EFA05C0AD86}" destId="{A8D41DFB-BCDE-4341-B036-3B6C24514751}" srcOrd="0" destOrd="0" presId="urn:microsoft.com/office/officeart/2018/2/layout/IconVerticalSolidList"/>
    <dgm:cxn modelId="{67EEC721-AA6F-44EF-9FC6-5F85182BB467}" type="presParOf" srcId="{2BB566BE-59CA-461F-87C3-6EFA05C0AD86}" destId="{67DDEDCE-3BC2-49B6-966F-69D97ED7D2EF}" srcOrd="1" destOrd="0" presId="urn:microsoft.com/office/officeart/2018/2/layout/IconVerticalSolidList"/>
    <dgm:cxn modelId="{DC0F23DE-F9CF-4E4C-9764-80EB6F990DCA}" type="presParOf" srcId="{2BB566BE-59CA-461F-87C3-6EFA05C0AD86}" destId="{1CE6D263-B7CB-4FE9-B6D9-DDCBB160F21A}" srcOrd="2" destOrd="0" presId="urn:microsoft.com/office/officeart/2018/2/layout/IconVerticalSolidList"/>
    <dgm:cxn modelId="{2D36558F-C03B-4EFC-8472-359E9DD04271}" type="presParOf" srcId="{2BB566BE-59CA-461F-87C3-6EFA05C0AD86}" destId="{1A5CADAC-7EE2-4A9B-B40A-9838ED45B821}" srcOrd="3" destOrd="0" presId="urn:microsoft.com/office/officeart/2018/2/layout/IconVerticalSolidList"/>
    <dgm:cxn modelId="{38DDEDF5-DA48-4DD8-A842-156A6C8D17A4}" type="presParOf" srcId="{212C44CE-93B5-4D06-A193-21AF82B45F9D}" destId="{051EB30C-091C-4B46-B68B-5E77389BFC67}" srcOrd="3" destOrd="0" presId="urn:microsoft.com/office/officeart/2018/2/layout/IconVerticalSolidList"/>
    <dgm:cxn modelId="{D3E10031-3CC8-441B-BB91-2BFF07E92C3A}" type="presParOf" srcId="{212C44CE-93B5-4D06-A193-21AF82B45F9D}" destId="{A26EC061-1389-4915-A0DC-2D22356BEBCA}" srcOrd="4" destOrd="0" presId="urn:microsoft.com/office/officeart/2018/2/layout/IconVerticalSolidList"/>
    <dgm:cxn modelId="{884BB726-2F0F-4DE2-995D-912300F87D79}" type="presParOf" srcId="{A26EC061-1389-4915-A0DC-2D22356BEBCA}" destId="{06C9DD85-37AD-4C76-8C64-1A17D43B8DD8}" srcOrd="0" destOrd="0" presId="urn:microsoft.com/office/officeart/2018/2/layout/IconVerticalSolidList"/>
    <dgm:cxn modelId="{C21F33EC-548C-42B7-9297-5B6AAE87E47F}" type="presParOf" srcId="{A26EC061-1389-4915-A0DC-2D22356BEBCA}" destId="{AFB80EDA-AF60-4FC0-B48B-C9ED4EA1605C}" srcOrd="1" destOrd="0" presId="urn:microsoft.com/office/officeart/2018/2/layout/IconVerticalSolidList"/>
    <dgm:cxn modelId="{4BE6C1B3-EB75-4CF1-8383-C332DDF72815}" type="presParOf" srcId="{A26EC061-1389-4915-A0DC-2D22356BEBCA}" destId="{1415F97C-ACF2-41A6-8ECB-0F3A4725DA68}" srcOrd="2" destOrd="0" presId="urn:microsoft.com/office/officeart/2018/2/layout/IconVerticalSolidList"/>
    <dgm:cxn modelId="{0FA23DEC-5BFE-44D1-8ECF-238DBFC9FD0D}" type="presParOf" srcId="{A26EC061-1389-4915-A0DC-2D22356BEBCA}" destId="{CC3AF662-9C54-49D5-83AE-864A1A1B2CD6}" srcOrd="3" destOrd="0" presId="urn:microsoft.com/office/officeart/2018/2/layout/IconVerticalSolidList"/>
    <dgm:cxn modelId="{11891BD0-909A-431C-AB88-7ED6C83CA040}" type="presParOf" srcId="{A26EC061-1389-4915-A0DC-2D22356BEBCA}" destId="{D57EE047-B19F-49E7-BFA6-2F1D52B1D744}" srcOrd="4" destOrd="0" presId="urn:microsoft.com/office/officeart/2018/2/layout/IconVerticalSolidList"/>
    <dgm:cxn modelId="{BA02C58C-409A-4B3C-B410-3FCE35DD5992}" type="presParOf" srcId="{212C44CE-93B5-4D06-A193-21AF82B45F9D}" destId="{DA730C0A-E104-42A1-92E9-9EB8864CEA1C}" srcOrd="5" destOrd="0" presId="urn:microsoft.com/office/officeart/2018/2/layout/IconVerticalSolidList"/>
    <dgm:cxn modelId="{81878F61-EE0C-4643-A0A5-F54239F876F3}" type="presParOf" srcId="{212C44CE-93B5-4D06-A193-21AF82B45F9D}" destId="{14F6D736-ECFB-4993-8C1E-CAD614FD3025}" srcOrd="6" destOrd="0" presId="urn:microsoft.com/office/officeart/2018/2/layout/IconVerticalSolidList"/>
    <dgm:cxn modelId="{34620358-A60F-484C-B70C-E48DFDCA8B09}" type="presParOf" srcId="{14F6D736-ECFB-4993-8C1E-CAD614FD3025}" destId="{7590A4B7-35AB-4154-8928-CAA3A6B97402}" srcOrd="0" destOrd="0" presId="urn:microsoft.com/office/officeart/2018/2/layout/IconVerticalSolidList"/>
    <dgm:cxn modelId="{D67E82AD-EFCF-48F1-961D-7DE880E465B0}" type="presParOf" srcId="{14F6D736-ECFB-4993-8C1E-CAD614FD3025}" destId="{F65BDC90-EF97-4681-8668-5F0DEC33A4E8}" srcOrd="1" destOrd="0" presId="urn:microsoft.com/office/officeart/2018/2/layout/IconVerticalSolidList"/>
    <dgm:cxn modelId="{D5B69DBC-33D4-4161-B07E-6351332ED7B6}" type="presParOf" srcId="{14F6D736-ECFB-4993-8C1E-CAD614FD3025}" destId="{851C69C0-3935-4280-9C1C-EE691175FFF2}" srcOrd="2" destOrd="0" presId="urn:microsoft.com/office/officeart/2018/2/layout/IconVerticalSolidList"/>
    <dgm:cxn modelId="{45419313-7F11-4B03-B39E-C9CD3FB1EBBB}" type="presParOf" srcId="{14F6D736-ECFB-4993-8C1E-CAD614FD3025}" destId="{1CC3E24C-F976-4EA1-88E8-244F9145E18E}" srcOrd="3" destOrd="0" presId="urn:microsoft.com/office/officeart/2018/2/layout/IconVerticalSolidList"/>
    <dgm:cxn modelId="{E7C8A254-11C0-4A2D-BD6E-FA29F673AA00}" type="presParOf" srcId="{14F6D736-ECFB-4993-8C1E-CAD614FD3025}" destId="{068E9000-3EC1-43A9-A697-A8DD4EB932F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B4A88A-E928-4003-A903-EADCDE4CB43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AEB6D2-BC7A-4988-859E-600641EA60A9}">
      <dgm:prSet custT="1"/>
      <dgm:spPr/>
      <dgm:t>
        <a:bodyPr/>
        <a:lstStyle/>
        <a:p>
          <a:pPr>
            <a:defRPr cap="all"/>
          </a:pPr>
          <a:r>
            <a:rPr lang="en-US" sz="1300" baseline="0" dirty="0"/>
            <a:t>Standardized </a:t>
          </a:r>
          <a:r>
            <a:rPr lang="en-US" sz="1400" baseline="0" dirty="0"/>
            <a:t>content</a:t>
          </a:r>
          <a:endParaRPr lang="en-US" sz="1400" dirty="0"/>
        </a:p>
      </dgm:t>
    </dgm:pt>
    <dgm:pt modelId="{D5B16E1F-9F30-4121-AC04-AAFFD962C5B6}" type="parTrans" cxnId="{B34F9CDC-18CE-4BC6-BF68-28C5915415DB}">
      <dgm:prSet/>
      <dgm:spPr/>
      <dgm:t>
        <a:bodyPr/>
        <a:lstStyle/>
        <a:p>
          <a:endParaRPr lang="en-US"/>
        </a:p>
      </dgm:t>
    </dgm:pt>
    <dgm:pt modelId="{7059CD86-D394-41CB-8474-2D8B324C5DA2}" type="sibTrans" cxnId="{B34F9CDC-18CE-4BC6-BF68-28C5915415DB}">
      <dgm:prSet/>
      <dgm:spPr/>
      <dgm:t>
        <a:bodyPr/>
        <a:lstStyle/>
        <a:p>
          <a:endParaRPr lang="en-US"/>
        </a:p>
      </dgm:t>
    </dgm:pt>
    <dgm:pt modelId="{F0E6FA60-2F59-445D-95EE-1A85741D59BD}">
      <dgm:prSet custT="1"/>
      <dgm:spPr/>
      <dgm:t>
        <a:bodyPr/>
        <a:lstStyle/>
        <a:p>
          <a:pPr>
            <a:defRPr cap="all"/>
          </a:pPr>
          <a:r>
            <a:rPr lang="en-US" sz="1400" baseline="0" dirty="0"/>
            <a:t>Content coordinated with topic experts from appropriate agencies</a:t>
          </a:r>
          <a:endParaRPr lang="en-US" sz="1400" dirty="0"/>
        </a:p>
      </dgm:t>
    </dgm:pt>
    <dgm:pt modelId="{179499B0-EA63-4041-99B6-D4539DD00A16}" type="parTrans" cxnId="{DF2D65CC-3FFA-4112-9679-1CA425AC5D67}">
      <dgm:prSet/>
      <dgm:spPr/>
      <dgm:t>
        <a:bodyPr/>
        <a:lstStyle/>
        <a:p>
          <a:endParaRPr lang="en-US"/>
        </a:p>
      </dgm:t>
    </dgm:pt>
    <dgm:pt modelId="{CCB8882D-02C8-4D4D-ACB5-56DA8D18ABC1}" type="sibTrans" cxnId="{DF2D65CC-3FFA-4112-9679-1CA425AC5D67}">
      <dgm:prSet/>
      <dgm:spPr/>
      <dgm:t>
        <a:bodyPr/>
        <a:lstStyle/>
        <a:p>
          <a:endParaRPr lang="en-US"/>
        </a:p>
      </dgm:t>
    </dgm:pt>
    <dgm:pt modelId="{BFEA40F4-5F3F-4E45-BB19-7853CB00B814}">
      <dgm:prSet/>
      <dgm:spPr/>
      <dgm:t>
        <a:bodyPr/>
        <a:lstStyle/>
        <a:p>
          <a:pPr>
            <a:defRPr cap="all"/>
          </a:pPr>
          <a:r>
            <a:rPr lang="en-US" baseline="0" dirty="0"/>
            <a:t>“I don’t have the answer, let me find someone who does”</a:t>
          </a:r>
          <a:endParaRPr lang="en-US" dirty="0"/>
        </a:p>
      </dgm:t>
    </dgm:pt>
    <dgm:pt modelId="{25351DDE-5B82-4627-91EF-E805A469495E}" type="parTrans" cxnId="{4A97EE18-45F6-42C7-A20D-33B417910DF6}">
      <dgm:prSet/>
      <dgm:spPr/>
      <dgm:t>
        <a:bodyPr/>
        <a:lstStyle/>
        <a:p>
          <a:endParaRPr lang="en-US"/>
        </a:p>
      </dgm:t>
    </dgm:pt>
    <dgm:pt modelId="{263C8974-4B9E-4C84-8748-55997EAD279C}" type="sibTrans" cxnId="{4A97EE18-45F6-42C7-A20D-33B417910DF6}">
      <dgm:prSet/>
      <dgm:spPr/>
      <dgm:t>
        <a:bodyPr/>
        <a:lstStyle/>
        <a:p>
          <a:endParaRPr lang="en-US"/>
        </a:p>
      </dgm:t>
    </dgm:pt>
    <dgm:pt modelId="{8FE4B3A3-3474-43B1-81D5-7C8E0B2BB893}">
      <dgm:prSet/>
      <dgm:spPr/>
      <dgm:t>
        <a:bodyPr/>
        <a:lstStyle/>
        <a:p>
          <a:pPr>
            <a:defRPr cap="all"/>
          </a:pPr>
          <a:r>
            <a:rPr lang="en-US" baseline="0" dirty="0"/>
            <a:t>Questions posed form basis for development of further FAQ answers</a:t>
          </a:r>
          <a:endParaRPr lang="en-US" dirty="0"/>
        </a:p>
      </dgm:t>
    </dgm:pt>
    <dgm:pt modelId="{A1A6D5BD-A4A4-44DE-BB1B-905367046517}" type="parTrans" cxnId="{93E7BB15-2244-4176-94ED-F07FC70C592B}">
      <dgm:prSet/>
      <dgm:spPr/>
      <dgm:t>
        <a:bodyPr/>
        <a:lstStyle/>
        <a:p>
          <a:endParaRPr lang="en-US"/>
        </a:p>
      </dgm:t>
    </dgm:pt>
    <dgm:pt modelId="{749D9BB1-5F12-4115-A683-9840C7F436EB}" type="sibTrans" cxnId="{93E7BB15-2244-4176-94ED-F07FC70C592B}">
      <dgm:prSet/>
      <dgm:spPr/>
      <dgm:t>
        <a:bodyPr/>
        <a:lstStyle/>
        <a:p>
          <a:endParaRPr lang="en-US"/>
        </a:p>
      </dgm:t>
    </dgm:pt>
    <dgm:pt modelId="{9A5016C4-586E-4D5B-8B27-8E7255F05753}" type="pres">
      <dgm:prSet presAssocID="{F2B4A88A-E928-4003-A903-EADCDE4CB43E}" presName="root" presStyleCnt="0">
        <dgm:presLayoutVars>
          <dgm:dir/>
          <dgm:resizeHandles val="exact"/>
        </dgm:presLayoutVars>
      </dgm:prSet>
      <dgm:spPr/>
    </dgm:pt>
    <dgm:pt modelId="{357EA5AE-A8BE-4B52-9EB4-C358B179CF9D}" type="pres">
      <dgm:prSet presAssocID="{1BAEB6D2-BC7A-4988-859E-600641EA60A9}" presName="compNode" presStyleCnt="0"/>
      <dgm:spPr/>
    </dgm:pt>
    <dgm:pt modelId="{A9FF1E77-85CF-499F-AB68-7748B369B952}" type="pres">
      <dgm:prSet presAssocID="{1BAEB6D2-BC7A-4988-859E-600641EA60A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CB4422E-B295-46D3-93D8-FF72E0324E12}" type="pres">
      <dgm:prSet presAssocID="{1BAEB6D2-BC7A-4988-859E-600641EA60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30481C3-3D77-49AE-B876-BFB116D22D93}" type="pres">
      <dgm:prSet presAssocID="{1BAEB6D2-BC7A-4988-859E-600641EA60A9}" presName="spaceRect" presStyleCnt="0"/>
      <dgm:spPr/>
    </dgm:pt>
    <dgm:pt modelId="{03EC1E93-0BF1-43F0-B706-25F6589581A0}" type="pres">
      <dgm:prSet presAssocID="{1BAEB6D2-BC7A-4988-859E-600641EA60A9}" presName="textRect" presStyleLbl="revTx" presStyleIdx="0" presStyleCnt="4">
        <dgm:presLayoutVars>
          <dgm:chMax val="1"/>
          <dgm:chPref val="1"/>
        </dgm:presLayoutVars>
      </dgm:prSet>
      <dgm:spPr/>
    </dgm:pt>
    <dgm:pt modelId="{4611CACD-A962-4F5B-A4A7-A73DE3199D68}" type="pres">
      <dgm:prSet presAssocID="{7059CD86-D394-41CB-8474-2D8B324C5DA2}" presName="sibTrans" presStyleCnt="0"/>
      <dgm:spPr/>
    </dgm:pt>
    <dgm:pt modelId="{03A2DED3-66F5-4E1E-8763-8FCA2F53A267}" type="pres">
      <dgm:prSet presAssocID="{F0E6FA60-2F59-445D-95EE-1A85741D59BD}" presName="compNode" presStyleCnt="0"/>
      <dgm:spPr/>
    </dgm:pt>
    <dgm:pt modelId="{99A1791C-35D7-4902-B204-A9AB36E2CD9C}" type="pres">
      <dgm:prSet presAssocID="{F0E6FA60-2F59-445D-95EE-1A85741D59BD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F16B9E2-EE3F-44B1-9A35-F4BEF0ACFD5B}" type="pres">
      <dgm:prSet presAssocID="{F0E6FA60-2F59-445D-95EE-1A85741D59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B69A559-6A26-4357-A8BD-A855F332E3D7}" type="pres">
      <dgm:prSet presAssocID="{F0E6FA60-2F59-445D-95EE-1A85741D59BD}" presName="spaceRect" presStyleCnt="0"/>
      <dgm:spPr/>
    </dgm:pt>
    <dgm:pt modelId="{5368C82B-DE91-404D-92F4-77D6E6C82445}" type="pres">
      <dgm:prSet presAssocID="{F0E6FA60-2F59-445D-95EE-1A85741D59BD}" presName="textRect" presStyleLbl="revTx" presStyleIdx="1" presStyleCnt="4">
        <dgm:presLayoutVars>
          <dgm:chMax val="1"/>
          <dgm:chPref val="1"/>
        </dgm:presLayoutVars>
      </dgm:prSet>
      <dgm:spPr/>
    </dgm:pt>
    <dgm:pt modelId="{DBE98FFF-A687-4A91-99D7-2AC3FDBE8E23}" type="pres">
      <dgm:prSet presAssocID="{CCB8882D-02C8-4D4D-ACB5-56DA8D18ABC1}" presName="sibTrans" presStyleCnt="0"/>
      <dgm:spPr/>
    </dgm:pt>
    <dgm:pt modelId="{6477425B-6802-4917-9B02-99F1CC987341}" type="pres">
      <dgm:prSet presAssocID="{BFEA40F4-5F3F-4E45-BB19-7853CB00B814}" presName="compNode" presStyleCnt="0"/>
      <dgm:spPr/>
    </dgm:pt>
    <dgm:pt modelId="{CB1CE1AC-BD74-4A29-9B98-6CADADE7E4F7}" type="pres">
      <dgm:prSet presAssocID="{BFEA40F4-5F3F-4E45-BB19-7853CB00B81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CAA83DD-0179-4AC6-9415-FF2A44C31B90}" type="pres">
      <dgm:prSet presAssocID="{BFEA40F4-5F3F-4E45-BB19-7853CB00B8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E33AD21-0166-4890-A78C-181903EF937A}" type="pres">
      <dgm:prSet presAssocID="{BFEA40F4-5F3F-4E45-BB19-7853CB00B814}" presName="spaceRect" presStyleCnt="0"/>
      <dgm:spPr/>
    </dgm:pt>
    <dgm:pt modelId="{8C5A7D49-51FF-4706-94B6-44B2C6C93D5D}" type="pres">
      <dgm:prSet presAssocID="{BFEA40F4-5F3F-4E45-BB19-7853CB00B814}" presName="textRect" presStyleLbl="revTx" presStyleIdx="2" presStyleCnt="4">
        <dgm:presLayoutVars>
          <dgm:chMax val="1"/>
          <dgm:chPref val="1"/>
        </dgm:presLayoutVars>
      </dgm:prSet>
      <dgm:spPr/>
    </dgm:pt>
    <dgm:pt modelId="{E9147521-7252-47BB-9F45-883E9E47E46B}" type="pres">
      <dgm:prSet presAssocID="{263C8974-4B9E-4C84-8748-55997EAD279C}" presName="sibTrans" presStyleCnt="0"/>
      <dgm:spPr/>
    </dgm:pt>
    <dgm:pt modelId="{69249955-7DC8-45CB-8168-85C2F0F814C9}" type="pres">
      <dgm:prSet presAssocID="{8FE4B3A3-3474-43B1-81D5-7C8E0B2BB893}" presName="compNode" presStyleCnt="0"/>
      <dgm:spPr/>
    </dgm:pt>
    <dgm:pt modelId="{983D921B-FA9A-4313-B081-C5B65178AB76}" type="pres">
      <dgm:prSet presAssocID="{8FE4B3A3-3474-43B1-81D5-7C8E0B2BB893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398C270-061B-4B7F-9A0A-D3C6B88F0FD8}" type="pres">
      <dgm:prSet presAssocID="{8FE4B3A3-3474-43B1-81D5-7C8E0B2BB8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4A17793-2F3E-46FD-A3DD-9B7656E799EC}" type="pres">
      <dgm:prSet presAssocID="{8FE4B3A3-3474-43B1-81D5-7C8E0B2BB893}" presName="spaceRect" presStyleCnt="0"/>
      <dgm:spPr/>
    </dgm:pt>
    <dgm:pt modelId="{87D00D60-4B32-4547-9EF5-C81D7ADB701D}" type="pres">
      <dgm:prSet presAssocID="{8FE4B3A3-3474-43B1-81D5-7C8E0B2BB89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3E7BB15-2244-4176-94ED-F07FC70C592B}" srcId="{F2B4A88A-E928-4003-A903-EADCDE4CB43E}" destId="{8FE4B3A3-3474-43B1-81D5-7C8E0B2BB893}" srcOrd="3" destOrd="0" parTransId="{A1A6D5BD-A4A4-44DE-BB1B-905367046517}" sibTransId="{749D9BB1-5F12-4115-A683-9840C7F436EB}"/>
    <dgm:cxn modelId="{4A97EE18-45F6-42C7-A20D-33B417910DF6}" srcId="{F2B4A88A-E928-4003-A903-EADCDE4CB43E}" destId="{BFEA40F4-5F3F-4E45-BB19-7853CB00B814}" srcOrd="2" destOrd="0" parTransId="{25351DDE-5B82-4627-91EF-E805A469495E}" sibTransId="{263C8974-4B9E-4C84-8748-55997EAD279C}"/>
    <dgm:cxn modelId="{FE59B41E-CA07-446E-B933-CAD8910D0C06}" type="presOf" srcId="{F2B4A88A-E928-4003-A903-EADCDE4CB43E}" destId="{9A5016C4-586E-4D5B-8B27-8E7255F05753}" srcOrd="0" destOrd="0" presId="urn:microsoft.com/office/officeart/2018/5/layout/IconLeafLabelList"/>
    <dgm:cxn modelId="{B25E8C39-7295-4168-88F3-F62C4060FBD4}" type="presOf" srcId="{BFEA40F4-5F3F-4E45-BB19-7853CB00B814}" destId="{8C5A7D49-51FF-4706-94B6-44B2C6C93D5D}" srcOrd="0" destOrd="0" presId="urn:microsoft.com/office/officeart/2018/5/layout/IconLeafLabelList"/>
    <dgm:cxn modelId="{BA854C5C-F8C0-4A1E-A86F-E695E3CD25AE}" type="presOf" srcId="{8FE4B3A3-3474-43B1-81D5-7C8E0B2BB893}" destId="{87D00D60-4B32-4547-9EF5-C81D7ADB701D}" srcOrd="0" destOrd="0" presId="urn:microsoft.com/office/officeart/2018/5/layout/IconLeafLabelList"/>
    <dgm:cxn modelId="{81619D80-9C51-4D03-BEBB-B25B9A8CBFFF}" type="presOf" srcId="{F0E6FA60-2F59-445D-95EE-1A85741D59BD}" destId="{5368C82B-DE91-404D-92F4-77D6E6C82445}" srcOrd="0" destOrd="0" presId="urn:microsoft.com/office/officeart/2018/5/layout/IconLeafLabelList"/>
    <dgm:cxn modelId="{DF2D65CC-3FFA-4112-9679-1CA425AC5D67}" srcId="{F2B4A88A-E928-4003-A903-EADCDE4CB43E}" destId="{F0E6FA60-2F59-445D-95EE-1A85741D59BD}" srcOrd="1" destOrd="0" parTransId="{179499B0-EA63-4041-99B6-D4539DD00A16}" sibTransId="{CCB8882D-02C8-4D4D-ACB5-56DA8D18ABC1}"/>
    <dgm:cxn modelId="{B34F9CDC-18CE-4BC6-BF68-28C5915415DB}" srcId="{F2B4A88A-E928-4003-A903-EADCDE4CB43E}" destId="{1BAEB6D2-BC7A-4988-859E-600641EA60A9}" srcOrd="0" destOrd="0" parTransId="{D5B16E1F-9F30-4121-AC04-AAFFD962C5B6}" sibTransId="{7059CD86-D394-41CB-8474-2D8B324C5DA2}"/>
    <dgm:cxn modelId="{038E43E7-58DE-4ECF-850B-E4BD5868D9A6}" type="presOf" srcId="{1BAEB6D2-BC7A-4988-859E-600641EA60A9}" destId="{03EC1E93-0BF1-43F0-B706-25F6589581A0}" srcOrd="0" destOrd="0" presId="urn:microsoft.com/office/officeart/2018/5/layout/IconLeafLabelList"/>
    <dgm:cxn modelId="{8456D086-84CE-452D-ACB9-D68FDCA8F555}" type="presParOf" srcId="{9A5016C4-586E-4D5B-8B27-8E7255F05753}" destId="{357EA5AE-A8BE-4B52-9EB4-C358B179CF9D}" srcOrd="0" destOrd="0" presId="urn:microsoft.com/office/officeart/2018/5/layout/IconLeafLabelList"/>
    <dgm:cxn modelId="{FF481F08-A69E-41EC-B40C-DB62012E85BC}" type="presParOf" srcId="{357EA5AE-A8BE-4B52-9EB4-C358B179CF9D}" destId="{A9FF1E77-85CF-499F-AB68-7748B369B952}" srcOrd="0" destOrd="0" presId="urn:microsoft.com/office/officeart/2018/5/layout/IconLeafLabelList"/>
    <dgm:cxn modelId="{16909666-07EF-47EB-9C0C-F1F6BC1A895C}" type="presParOf" srcId="{357EA5AE-A8BE-4B52-9EB4-C358B179CF9D}" destId="{7CB4422E-B295-46D3-93D8-FF72E0324E12}" srcOrd="1" destOrd="0" presId="urn:microsoft.com/office/officeart/2018/5/layout/IconLeafLabelList"/>
    <dgm:cxn modelId="{2C656062-3331-4AEA-BB16-68A99539F36D}" type="presParOf" srcId="{357EA5AE-A8BE-4B52-9EB4-C358B179CF9D}" destId="{330481C3-3D77-49AE-B876-BFB116D22D93}" srcOrd="2" destOrd="0" presId="urn:microsoft.com/office/officeart/2018/5/layout/IconLeafLabelList"/>
    <dgm:cxn modelId="{1F6B1BF8-BE41-4E65-92F6-79691EB0F56B}" type="presParOf" srcId="{357EA5AE-A8BE-4B52-9EB4-C358B179CF9D}" destId="{03EC1E93-0BF1-43F0-B706-25F6589581A0}" srcOrd="3" destOrd="0" presId="urn:microsoft.com/office/officeart/2018/5/layout/IconLeafLabelList"/>
    <dgm:cxn modelId="{DB4E68B5-520B-450D-B2A3-3B008E04E5C1}" type="presParOf" srcId="{9A5016C4-586E-4D5B-8B27-8E7255F05753}" destId="{4611CACD-A962-4F5B-A4A7-A73DE3199D68}" srcOrd="1" destOrd="0" presId="urn:microsoft.com/office/officeart/2018/5/layout/IconLeafLabelList"/>
    <dgm:cxn modelId="{56D217F0-2621-41EC-9D77-38BF24F934C9}" type="presParOf" srcId="{9A5016C4-586E-4D5B-8B27-8E7255F05753}" destId="{03A2DED3-66F5-4E1E-8763-8FCA2F53A267}" srcOrd="2" destOrd="0" presId="urn:microsoft.com/office/officeart/2018/5/layout/IconLeafLabelList"/>
    <dgm:cxn modelId="{6D35134A-490D-48D8-BE53-7D0B111AE517}" type="presParOf" srcId="{03A2DED3-66F5-4E1E-8763-8FCA2F53A267}" destId="{99A1791C-35D7-4902-B204-A9AB36E2CD9C}" srcOrd="0" destOrd="0" presId="urn:microsoft.com/office/officeart/2018/5/layout/IconLeafLabelList"/>
    <dgm:cxn modelId="{D2CF00B1-27BC-4789-9F56-160EBBEA7B1C}" type="presParOf" srcId="{03A2DED3-66F5-4E1E-8763-8FCA2F53A267}" destId="{4F16B9E2-EE3F-44B1-9A35-F4BEF0ACFD5B}" srcOrd="1" destOrd="0" presId="urn:microsoft.com/office/officeart/2018/5/layout/IconLeafLabelList"/>
    <dgm:cxn modelId="{E895D3A9-A226-4739-9A40-299D5A17714F}" type="presParOf" srcId="{03A2DED3-66F5-4E1E-8763-8FCA2F53A267}" destId="{1B69A559-6A26-4357-A8BD-A855F332E3D7}" srcOrd="2" destOrd="0" presId="urn:microsoft.com/office/officeart/2018/5/layout/IconLeafLabelList"/>
    <dgm:cxn modelId="{5756192A-33AB-4128-9AE6-D3009A8988F5}" type="presParOf" srcId="{03A2DED3-66F5-4E1E-8763-8FCA2F53A267}" destId="{5368C82B-DE91-404D-92F4-77D6E6C82445}" srcOrd="3" destOrd="0" presId="urn:microsoft.com/office/officeart/2018/5/layout/IconLeafLabelList"/>
    <dgm:cxn modelId="{DE833DAD-A658-4543-A03A-9DDD904F300B}" type="presParOf" srcId="{9A5016C4-586E-4D5B-8B27-8E7255F05753}" destId="{DBE98FFF-A687-4A91-99D7-2AC3FDBE8E23}" srcOrd="3" destOrd="0" presId="urn:microsoft.com/office/officeart/2018/5/layout/IconLeafLabelList"/>
    <dgm:cxn modelId="{066152D0-4F61-4715-B704-21AAB3432CCF}" type="presParOf" srcId="{9A5016C4-586E-4D5B-8B27-8E7255F05753}" destId="{6477425B-6802-4917-9B02-99F1CC987341}" srcOrd="4" destOrd="0" presId="urn:microsoft.com/office/officeart/2018/5/layout/IconLeafLabelList"/>
    <dgm:cxn modelId="{B7E72C1F-25BD-490F-A326-58A50CB964E1}" type="presParOf" srcId="{6477425B-6802-4917-9B02-99F1CC987341}" destId="{CB1CE1AC-BD74-4A29-9B98-6CADADE7E4F7}" srcOrd="0" destOrd="0" presId="urn:microsoft.com/office/officeart/2018/5/layout/IconLeafLabelList"/>
    <dgm:cxn modelId="{CC404395-9F96-4B42-8233-997B1583C665}" type="presParOf" srcId="{6477425B-6802-4917-9B02-99F1CC987341}" destId="{BCAA83DD-0179-4AC6-9415-FF2A44C31B90}" srcOrd="1" destOrd="0" presId="urn:microsoft.com/office/officeart/2018/5/layout/IconLeafLabelList"/>
    <dgm:cxn modelId="{68FC8BFD-B955-4182-A372-656A53985C97}" type="presParOf" srcId="{6477425B-6802-4917-9B02-99F1CC987341}" destId="{FE33AD21-0166-4890-A78C-181903EF937A}" srcOrd="2" destOrd="0" presId="urn:microsoft.com/office/officeart/2018/5/layout/IconLeafLabelList"/>
    <dgm:cxn modelId="{AB3A3480-0C5C-49C5-919F-68273A64C6F6}" type="presParOf" srcId="{6477425B-6802-4917-9B02-99F1CC987341}" destId="{8C5A7D49-51FF-4706-94B6-44B2C6C93D5D}" srcOrd="3" destOrd="0" presId="urn:microsoft.com/office/officeart/2018/5/layout/IconLeafLabelList"/>
    <dgm:cxn modelId="{AE78D072-C004-492E-A886-B406541E9592}" type="presParOf" srcId="{9A5016C4-586E-4D5B-8B27-8E7255F05753}" destId="{E9147521-7252-47BB-9F45-883E9E47E46B}" srcOrd="5" destOrd="0" presId="urn:microsoft.com/office/officeart/2018/5/layout/IconLeafLabelList"/>
    <dgm:cxn modelId="{7F902FEC-FE92-432C-B214-E38DC01366DB}" type="presParOf" srcId="{9A5016C4-586E-4D5B-8B27-8E7255F05753}" destId="{69249955-7DC8-45CB-8168-85C2F0F814C9}" srcOrd="6" destOrd="0" presId="urn:microsoft.com/office/officeart/2018/5/layout/IconLeafLabelList"/>
    <dgm:cxn modelId="{860304C3-1B12-483E-945A-46F0B9F8EFB3}" type="presParOf" srcId="{69249955-7DC8-45CB-8168-85C2F0F814C9}" destId="{983D921B-FA9A-4313-B081-C5B65178AB76}" srcOrd="0" destOrd="0" presId="urn:microsoft.com/office/officeart/2018/5/layout/IconLeafLabelList"/>
    <dgm:cxn modelId="{D799159E-C143-4CE2-9BAA-A9EBC03ABDCA}" type="presParOf" srcId="{69249955-7DC8-45CB-8168-85C2F0F814C9}" destId="{D398C270-061B-4B7F-9A0A-D3C6B88F0FD8}" srcOrd="1" destOrd="0" presId="urn:microsoft.com/office/officeart/2018/5/layout/IconLeafLabelList"/>
    <dgm:cxn modelId="{50BB21FC-DFEB-455B-A071-113233852FD3}" type="presParOf" srcId="{69249955-7DC8-45CB-8168-85C2F0F814C9}" destId="{44A17793-2F3E-46FD-A3DD-9B7656E799EC}" srcOrd="2" destOrd="0" presId="urn:microsoft.com/office/officeart/2018/5/layout/IconLeafLabelList"/>
    <dgm:cxn modelId="{7FD22F00-AB71-4B91-83DA-F2275E87BA6E}" type="presParOf" srcId="{69249955-7DC8-45CB-8168-85C2F0F814C9}" destId="{87D00D60-4B32-4547-9EF5-C81D7ADB701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C66831-8E4C-452C-AB69-BC99EAB4538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869B48-A09A-4B52-8E3E-575994C3890F}">
      <dgm:prSet/>
      <dgm:spPr/>
      <dgm:t>
        <a:bodyPr/>
        <a:lstStyle/>
        <a:p>
          <a:r>
            <a:rPr lang="en-US" baseline="0" dirty="0"/>
            <a:t>Collaboration is essential to presenting one common message</a:t>
          </a:r>
          <a:endParaRPr lang="en-US" dirty="0"/>
        </a:p>
      </dgm:t>
    </dgm:pt>
    <dgm:pt modelId="{8155507C-EE6C-4055-B784-7C94AE19276E}" type="parTrans" cxnId="{FBEAEF82-D4DE-4D6C-9060-BCA9D81C78BA}">
      <dgm:prSet/>
      <dgm:spPr/>
      <dgm:t>
        <a:bodyPr/>
        <a:lstStyle/>
        <a:p>
          <a:endParaRPr lang="en-US"/>
        </a:p>
      </dgm:t>
    </dgm:pt>
    <dgm:pt modelId="{53F312AD-4DC3-4F84-A809-09A5038FF4B7}" type="sibTrans" cxnId="{FBEAEF82-D4DE-4D6C-9060-BCA9D81C78BA}">
      <dgm:prSet/>
      <dgm:spPr/>
      <dgm:t>
        <a:bodyPr/>
        <a:lstStyle/>
        <a:p>
          <a:endParaRPr lang="en-US"/>
        </a:p>
      </dgm:t>
    </dgm:pt>
    <dgm:pt modelId="{0A6E2E6A-20CE-4371-921C-2A4896DD858A}">
      <dgm:prSet/>
      <dgm:spPr/>
      <dgm:t>
        <a:bodyPr/>
        <a:lstStyle/>
        <a:p>
          <a:r>
            <a:rPr lang="en-US" baseline="0" dirty="0"/>
            <a:t>Disagreement between entities recognized as experts may occur but is ideally minimized</a:t>
          </a:r>
          <a:endParaRPr lang="en-US" dirty="0"/>
        </a:p>
      </dgm:t>
    </dgm:pt>
    <dgm:pt modelId="{34298F3A-C60D-465D-BCC3-16788F073005}" type="parTrans" cxnId="{5BD60993-8AFC-444B-9F13-C574807A5C0C}">
      <dgm:prSet/>
      <dgm:spPr/>
      <dgm:t>
        <a:bodyPr/>
        <a:lstStyle/>
        <a:p>
          <a:endParaRPr lang="en-US"/>
        </a:p>
      </dgm:t>
    </dgm:pt>
    <dgm:pt modelId="{F5F4A882-12FB-487C-9E13-E07B940A875F}" type="sibTrans" cxnId="{5BD60993-8AFC-444B-9F13-C574807A5C0C}">
      <dgm:prSet/>
      <dgm:spPr/>
      <dgm:t>
        <a:bodyPr/>
        <a:lstStyle/>
        <a:p>
          <a:endParaRPr lang="en-US"/>
        </a:p>
      </dgm:t>
    </dgm:pt>
    <dgm:pt modelId="{EB2B3F80-45AA-43C1-8321-A719B5E7B74C}">
      <dgm:prSet/>
      <dgm:spPr/>
      <dgm:t>
        <a:bodyPr/>
        <a:lstStyle/>
        <a:p>
          <a:r>
            <a:rPr lang="en-US" baseline="0" dirty="0"/>
            <a:t>Poison centers can speak authoritatively when opportune– independently or as part of a joint information center</a:t>
          </a:r>
          <a:endParaRPr lang="en-US" dirty="0"/>
        </a:p>
      </dgm:t>
    </dgm:pt>
    <dgm:pt modelId="{B77AB210-DD3B-4442-A4D7-86D326F3F9B0}" type="parTrans" cxnId="{42E8907D-3A8C-4B65-93CA-5693994B14AD}">
      <dgm:prSet/>
      <dgm:spPr/>
      <dgm:t>
        <a:bodyPr/>
        <a:lstStyle/>
        <a:p>
          <a:endParaRPr lang="en-US"/>
        </a:p>
      </dgm:t>
    </dgm:pt>
    <dgm:pt modelId="{561B2164-7E32-432B-93D4-68E5E19677C4}" type="sibTrans" cxnId="{42E8907D-3A8C-4B65-93CA-5693994B14AD}">
      <dgm:prSet/>
      <dgm:spPr/>
      <dgm:t>
        <a:bodyPr/>
        <a:lstStyle/>
        <a:p>
          <a:endParaRPr lang="en-US"/>
        </a:p>
      </dgm:t>
    </dgm:pt>
    <dgm:pt modelId="{C25D8A4A-436D-40CC-9982-2DCE628950F2}" type="pres">
      <dgm:prSet presAssocID="{A2C66831-8E4C-452C-AB69-BC99EAB4538F}" presName="root" presStyleCnt="0">
        <dgm:presLayoutVars>
          <dgm:dir/>
          <dgm:resizeHandles val="exact"/>
        </dgm:presLayoutVars>
      </dgm:prSet>
      <dgm:spPr/>
    </dgm:pt>
    <dgm:pt modelId="{B987668D-91F0-4E96-B060-5684CC2187CE}" type="pres">
      <dgm:prSet presAssocID="{A6869B48-A09A-4B52-8E3E-575994C3890F}" presName="compNode" presStyleCnt="0"/>
      <dgm:spPr/>
    </dgm:pt>
    <dgm:pt modelId="{DF071227-4EE0-4AA4-9C5D-D93673922ED4}" type="pres">
      <dgm:prSet presAssocID="{A6869B48-A09A-4B52-8E3E-575994C389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226252C-1E0C-4B0E-BD9E-8F5B4E494799}" type="pres">
      <dgm:prSet presAssocID="{A6869B48-A09A-4B52-8E3E-575994C3890F}" presName="spaceRect" presStyleCnt="0"/>
      <dgm:spPr/>
    </dgm:pt>
    <dgm:pt modelId="{B62DE2FB-998E-4630-AB0F-D4AE692D141E}" type="pres">
      <dgm:prSet presAssocID="{A6869B48-A09A-4B52-8E3E-575994C3890F}" presName="textRect" presStyleLbl="revTx" presStyleIdx="0" presStyleCnt="3">
        <dgm:presLayoutVars>
          <dgm:chMax val="1"/>
          <dgm:chPref val="1"/>
        </dgm:presLayoutVars>
      </dgm:prSet>
      <dgm:spPr/>
    </dgm:pt>
    <dgm:pt modelId="{8B194412-528D-40D8-88A0-7B5BE289F377}" type="pres">
      <dgm:prSet presAssocID="{53F312AD-4DC3-4F84-A809-09A5038FF4B7}" presName="sibTrans" presStyleCnt="0"/>
      <dgm:spPr/>
    </dgm:pt>
    <dgm:pt modelId="{E6F2A493-BE4D-4563-B382-3539675621BA}" type="pres">
      <dgm:prSet presAssocID="{0A6E2E6A-20CE-4371-921C-2A4896DD858A}" presName="compNode" presStyleCnt="0"/>
      <dgm:spPr/>
    </dgm:pt>
    <dgm:pt modelId="{52ACD61A-F28A-4DEF-9F56-E7DB2489D02D}" type="pres">
      <dgm:prSet presAssocID="{0A6E2E6A-20CE-4371-921C-2A4896DD85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9615E93-1525-4850-9942-8F5D2304DBBE}" type="pres">
      <dgm:prSet presAssocID="{0A6E2E6A-20CE-4371-921C-2A4896DD858A}" presName="spaceRect" presStyleCnt="0"/>
      <dgm:spPr/>
    </dgm:pt>
    <dgm:pt modelId="{684F6B9B-09F9-4E76-AF5A-C50FD6930A0D}" type="pres">
      <dgm:prSet presAssocID="{0A6E2E6A-20CE-4371-921C-2A4896DD858A}" presName="textRect" presStyleLbl="revTx" presStyleIdx="1" presStyleCnt="3">
        <dgm:presLayoutVars>
          <dgm:chMax val="1"/>
          <dgm:chPref val="1"/>
        </dgm:presLayoutVars>
      </dgm:prSet>
      <dgm:spPr/>
    </dgm:pt>
    <dgm:pt modelId="{49CE34D6-0170-4149-ADE7-234AD922BBA0}" type="pres">
      <dgm:prSet presAssocID="{F5F4A882-12FB-487C-9E13-E07B940A875F}" presName="sibTrans" presStyleCnt="0"/>
      <dgm:spPr/>
    </dgm:pt>
    <dgm:pt modelId="{F7CB8942-C51F-4923-A258-D46036F73116}" type="pres">
      <dgm:prSet presAssocID="{EB2B3F80-45AA-43C1-8321-A719B5E7B74C}" presName="compNode" presStyleCnt="0"/>
      <dgm:spPr/>
    </dgm:pt>
    <dgm:pt modelId="{E48E63B8-B9EB-4DCB-92BA-FA79892DAA11}" type="pres">
      <dgm:prSet presAssocID="{EB2B3F80-45AA-43C1-8321-A719B5E7B7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207FB430-1338-499D-A1C6-3FA994B5BC89}" type="pres">
      <dgm:prSet presAssocID="{EB2B3F80-45AA-43C1-8321-A719B5E7B74C}" presName="spaceRect" presStyleCnt="0"/>
      <dgm:spPr/>
    </dgm:pt>
    <dgm:pt modelId="{CB65BFAA-AA71-4BD3-8108-D698DD18BFFA}" type="pres">
      <dgm:prSet presAssocID="{EB2B3F80-45AA-43C1-8321-A719B5E7B74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EF8B24-7630-4F17-BA92-3CDCA3C25306}" type="presOf" srcId="{A2C66831-8E4C-452C-AB69-BC99EAB4538F}" destId="{C25D8A4A-436D-40CC-9982-2DCE628950F2}" srcOrd="0" destOrd="0" presId="urn:microsoft.com/office/officeart/2018/2/layout/IconLabelList"/>
    <dgm:cxn modelId="{EB987529-EA28-43CE-B71C-9153FEF93C6E}" type="presOf" srcId="{A6869B48-A09A-4B52-8E3E-575994C3890F}" destId="{B62DE2FB-998E-4630-AB0F-D4AE692D141E}" srcOrd="0" destOrd="0" presId="urn:microsoft.com/office/officeart/2018/2/layout/IconLabelList"/>
    <dgm:cxn modelId="{CF33173A-1BEE-4805-BDAB-A561D90BC5CE}" type="presOf" srcId="{EB2B3F80-45AA-43C1-8321-A719B5E7B74C}" destId="{CB65BFAA-AA71-4BD3-8108-D698DD18BFFA}" srcOrd="0" destOrd="0" presId="urn:microsoft.com/office/officeart/2018/2/layout/IconLabelList"/>
    <dgm:cxn modelId="{42E8907D-3A8C-4B65-93CA-5693994B14AD}" srcId="{A2C66831-8E4C-452C-AB69-BC99EAB4538F}" destId="{EB2B3F80-45AA-43C1-8321-A719B5E7B74C}" srcOrd="2" destOrd="0" parTransId="{B77AB210-DD3B-4442-A4D7-86D326F3F9B0}" sibTransId="{561B2164-7E32-432B-93D4-68E5E19677C4}"/>
    <dgm:cxn modelId="{FBEAEF82-D4DE-4D6C-9060-BCA9D81C78BA}" srcId="{A2C66831-8E4C-452C-AB69-BC99EAB4538F}" destId="{A6869B48-A09A-4B52-8E3E-575994C3890F}" srcOrd="0" destOrd="0" parTransId="{8155507C-EE6C-4055-B784-7C94AE19276E}" sibTransId="{53F312AD-4DC3-4F84-A809-09A5038FF4B7}"/>
    <dgm:cxn modelId="{5BD60993-8AFC-444B-9F13-C574807A5C0C}" srcId="{A2C66831-8E4C-452C-AB69-BC99EAB4538F}" destId="{0A6E2E6A-20CE-4371-921C-2A4896DD858A}" srcOrd="1" destOrd="0" parTransId="{34298F3A-C60D-465D-BCC3-16788F073005}" sibTransId="{F5F4A882-12FB-487C-9E13-E07B940A875F}"/>
    <dgm:cxn modelId="{7DC72ABB-8831-44A9-95BD-6D0D9259C75F}" type="presOf" srcId="{0A6E2E6A-20CE-4371-921C-2A4896DD858A}" destId="{684F6B9B-09F9-4E76-AF5A-C50FD6930A0D}" srcOrd="0" destOrd="0" presId="urn:microsoft.com/office/officeart/2018/2/layout/IconLabelList"/>
    <dgm:cxn modelId="{1D3D88BB-4CE4-4CBC-83C8-4C5CDC5CD59C}" type="presParOf" srcId="{C25D8A4A-436D-40CC-9982-2DCE628950F2}" destId="{B987668D-91F0-4E96-B060-5684CC2187CE}" srcOrd="0" destOrd="0" presId="urn:microsoft.com/office/officeart/2018/2/layout/IconLabelList"/>
    <dgm:cxn modelId="{99DE6E80-E294-499F-82DF-944FCBEDBB05}" type="presParOf" srcId="{B987668D-91F0-4E96-B060-5684CC2187CE}" destId="{DF071227-4EE0-4AA4-9C5D-D93673922ED4}" srcOrd="0" destOrd="0" presId="urn:microsoft.com/office/officeart/2018/2/layout/IconLabelList"/>
    <dgm:cxn modelId="{AB0F8816-6305-446A-A621-2EBF8790D959}" type="presParOf" srcId="{B987668D-91F0-4E96-B060-5684CC2187CE}" destId="{E226252C-1E0C-4B0E-BD9E-8F5B4E494799}" srcOrd="1" destOrd="0" presId="urn:microsoft.com/office/officeart/2018/2/layout/IconLabelList"/>
    <dgm:cxn modelId="{70608F96-1241-42BC-A475-AC21C5F59B1C}" type="presParOf" srcId="{B987668D-91F0-4E96-B060-5684CC2187CE}" destId="{B62DE2FB-998E-4630-AB0F-D4AE692D141E}" srcOrd="2" destOrd="0" presId="urn:microsoft.com/office/officeart/2018/2/layout/IconLabelList"/>
    <dgm:cxn modelId="{623A65F7-7A8A-4B5C-87BC-DE46A59A37F6}" type="presParOf" srcId="{C25D8A4A-436D-40CC-9982-2DCE628950F2}" destId="{8B194412-528D-40D8-88A0-7B5BE289F377}" srcOrd="1" destOrd="0" presId="urn:microsoft.com/office/officeart/2018/2/layout/IconLabelList"/>
    <dgm:cxn modelId="{AF3DBDE5-FCF5-4599-9FAC-90135C682B7C}" type="presParOf" srcId="{C25D8A4A-436D-40CC-9982-2DCE628950F2}" destId="{E6F2A493-BE4D-4563-B382-3539675621BA}" srcOrd="2" destOrd="0" presId="urn:microsoft.com/office/officeart/2018/2/layout/IconLabelList"/>
    <dgm:cxn modelId="{D3AA6375-B945-4898-BFCB-74DC37874D44}" type="presParOf" srcId="{E6F2A493-BE4D-4563-B382-3539675621BA}" destId="{52ACD61A-F28A-4DEF-9F56-E7DB2489D02D}" srcOrd="0" destOrd="0" presId="urn:microsoft.com/office/officeart/2018/2/layout/IconLabelList"/>
    <dgm:cxn modelId="{54837C7B-A9FD-4C0E-BA12-0B31C25425A1}" type="presParOf" srcId="{E6F2A493-BE4D-4563-B382-3539675621BA}" destId="{79615E93-1525-4850-9942-8F5D2304DBBE}" srcOrd="1" destOrd="0" presId="urn:microsoft.com/office/officeart/2018/2/layout/IconLabelList"/>
    <dgm:cxn modelId="{62C58440-4EB7-4719-9C6C-0CA8A63D3BFE}" type="presParOf" srcId="{E6F2A493-BE4D-4563-B382-3539675621BA}" destId="{684F6B9B-09F9-4E76-AF5A-C50FD6930A0D}" srcOrd="2" destOrd="0" presId="urn:microsoft.com/office/officeart/2018/2/layout/IconLabelList"/>
    <dgm:cxn modelId="{36AE7EE6-4CF9-4945-8AA5-CFB4AC91D3D4}" type="presParOf" srcId="{C25D8A4A-436D-40CC-9982-2DCE628950F2}" destId="{49CE34D6-0170-4149-ADE7-234AD922BBA0}" srcOrd="3" destOrd="0" presId="urn:microsoft.com/office/officeart/2018/2/layout/IconLabelList"/>
    <dgm:cxn modelId="{7A1295B6-1AE9-4CF7-B9D0-BB7E88A8CAE0}" type="presParOf" srcId="{C25D8A4A-436D-40CC-9982-2DCE628950F2}" destId="{F7CB8942-C51F-4923-A258-D46036F73116}" srcOrd="4" destOrd="0" presId="urn:microsoft.com/office/officeart/2018/2/layout/IconLabelList"/>
    <dgm:cxn modelId="{09117CDB-7FA5-46BF-A198-9F9900283D57}" type="presParOf" srcId="{F7CB8942-C51F-4923-A258-D46036F73116}" destId="{E48E63B8-B9EB-4DCB-92BA-FA79892DAA11}" srcOrd="0" destOrd="0" presId="urn:microsoft.com/office/officeart/2018/2/layout/IconLabelList"/>
    <dgm:cxn modelId="{96A15303-D4E1-4634-B088-10FF90050A20}" type="presParOf" srcId="{F7CB8942-C51F-4923-A258-D46036F73116}" destId="{207FB430-1338-499D-A1C6-3FA994B5BC89}" srcOrd="1" destOrd="0" presId="urn:microsoft.com/office/officeart/2018/2/layout/IconLabelList"/>
    <dgm:cxn modelId="{C297661D-6E01-417B-9E67-DCD556EDB680}" type="presParOf" srcId="{F7CB8942-C51F-4923-A258-D46036F73116}" destId="{CB65BFAA-AA71-4BD3-8108-D698DD18BF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0658E-26C3-4670-A7AF-8DEA31951A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748E3-318A-43C2-AB48-8A51E35B546B}">
      <dgm:prSet/>
      <dgm:spPr/>
      <dgm:t>
        <a:bodyPr/>
        <a:lstStyle/>
        <a:p>
          <a:r>
            <a:rPr lang="en-US" dirty="0"/>
            <a:t>First poison center founded 1953</a:t>
          </a:r>
        </a:p>
      </dgm:t>
    </dgm:pt>
    <dgm:pt modelId="{9C6E3757-8212-4B0D-BB9F-A71F43051654}" type="parTrans" cxnId="{F86EBB38-57EA-41C7-A293-FA4441E9EF8E}">
      <dgm:prSet/>
      <dgm:spPr/>
      <dgm:t>
        <a:bodyPr/>
        <a:lstStyle/>
        <a:p>
          <a:endParaRPr lang="en-US"/>
        </a:p>
      </dgm:t>
    </dgm:pt>
    <dgm:pt modelId="{9CD09AE6-0EF5-4035-917E-F0D00E4660D5}" type="sibTrans" cxnId="{F86EBB38-57EA-41C7-A293-FA4441E9EF8E}">
      <dgm:prSet/>
      <dgm:spPr/>
      <dgm:t>
        <a:bodyPr/>
        <a:lstStyle/>
        <a:p>
          <a:endParaRPr lang="en-US"/>
        </a:p>
      </dgm:t>
    </dgm:pt>
    <dgm:pt modelId="{C14FC92C-85F9-4D02-A0E1-2F79F57632B1}">
      <dgm:prSet/>
      <dgm:spPr/>
      <dgm:t>
        <a:bodyPr/>
        <a:lstStyle/>
        <a:p>
          <a:r>
            <a:rPr lang="en-US" dirty="0"/>
            <a:t>Currently 55 US poison centers serve the entire US (including territories)</a:t>
          </a:r>
        </a:p>
      </dgm:t>
    </dgm:pt>
    <dgm:pt modelId="{475F8C23-FA8B-448F-B112-7F0C01275E70}" type="parTrans" cxnId="{3CB3A94B-1991-4419-B96D-4253A1B7C9ED}">
      <dgm:prSet/>
      <dgm:spPr/>
      <dgm:t>
        <a:bodyPr/>
        <a:lstStyle/>
        <a:p>
          <a:endParaRPr lang="en-US"/>
        </a:p>
      </dgm:t>
    </dgm:pt>
    <dgm:pt modelId="{909BE2F5-2A49-4E4B-A730-276FDB28490F}" type="sibTrans" cxnId="{3CB3A94B-1991-4419-B96D-4253A1B7C9ED}">
      <dgm:prSet/>
      <dgm:spPr/>
      <dgm:t>
        <a:bodyPr/>
        <a:lstStyle/>
        <a:p>
          <a:endParaRPr lang="en-US"/>
        </a:p>
      </dgm:t>
    </dgm:pt>
    <dgm:pt modelId="{5F2C82CA-0071-4680-9194-1CA90052BB75}">
      <dgm:prSet/>
      <dgm:spPr/>
      <dgm:t>
        <a:bodyPr/>
        <a:lstStyle/>
        <a:p>
          <a:r>
            <a:rPr lang="en-US" dirty="0"/>
            <a:t>Collaborative relationship with Health Departments in their service areas</a:t>
          </a:r>
        </a:p>
      </dgm:t>
    </dgm:pt>
    <dgm:pt modelId="{7B65B5AC-6F19-4483-9D1E-8427354FDA8B}" type="parTrans" cxnId="{C4A4F1CA-43EB-4F33-A61A-EBEA6C0937E7}">
      <dgm:prSet/>
      <dgm:spPr/>
      <dgm:t>
        <a:bodyPr/>
        <a:lstStyle/>
        <a:p>
          <a:endParaRPr lang="en-US"/>
        </a:p>
      </dgm:t>
    </dgm:pt>
    <dgm:pt modelId="{A19C3393-4ED1-48F7-899A-F93D93323E3A}" type="sibTrans" cxnId="{C4A4F1CA-43EB-4F33-A61A-EBEA6C0937E7}">
      <dgm:prSet/>
      <dgm:spPr/>
      <dgm:t>
        <a:bodyPr/>
        <a:lstStyle/>
        <a:p>
          <a:endParaRPr lang="en-US"/>
        </a:p>
      </dgm:t>
    </dgm:pt>
    <dgm:pt modelId="{4D7D0C50-5438-4C25-97E0-340089F4F710}">
      <dgm:prSet/>
      <dgm:spPr/>
      <dgm:t>
        <a:bodyPr/>
        <a:lstStyle/>
        <a:p>
          <a:r>
            <a:rPr lang="en-US" dirty="0"/>
            <a:t>Calls to national toll-free number answered by medical professionals, 24 x7, 365</a:t>
          </a:r>
        </a:p>
      </dgm:t>
    </dgm:pt>
    <dgm:pt modelId="{B368DAC9-375B-46F1-9F9C-BFF1B7AFD8D0}" type="parTrans" cxnId="{3AF14BDA-B292-4300-ADB0-EF607F58300E}">
      <dgm:prSet/>
      <dgm:spPr/>
      <dgm:t>
        <a:bodyPr/>
        <a:lstStyle/>
        <a:p>
          <a:endParaRPr lang="en-US"/>
        </a:p>
      </dgm:t>
    </dgm:pt>
    <dgm:pt modelId="{62F87625-DAFF-4874-B1D2-B6C23FA04443}" type="sibTrans" cxnId="{3AF14BDA-B292-4300-ADB0-EF607F58300E}">
      <dgm:prSet/>
      <dgm:spPr/>
      <dgm:t>
        <a:bodyPr/>
        <a:lstStyle/>
        <a:p>
          <a:endParaRPr lang="en-US"/>
        </a:p>
      </dgm:t>
    </dgm:pt>
    <dgm:pt modelId="{9D4BDE8B-7A3C-455E-B4F2-0EC2F12F76F3}">
      <dgm:prSet/>
      <dgm:spPr/>
      <dgm:t>
        <a:bodyPr/>
        <a:lstStyle/>
        <a:p>
          <a:r>
            <a:rPr lang="en-US"/>
            <a:t>RNs, PharmD, MD</a:t>
          </a:r>
        </a:p>
      </dgm:t>
    </dgm:pt>
    <dgm:pt modelId="{E501EEC2-D54E-4D25-B962-3D07A9EE076F}" type="parTrans" cxnId="{16AEFA6C-9BBE-4C0B-BCBD-4D875FC1BF57}">
      <dgm:prSet/>
      <dgm:spPr/>
      <dgm:t>
        <a:bodyPr/>
        <a:lstStyle/>
        <a:p>
          <a:endParaRPr lang="en-US"/>
        </a:p>
      </dgm:t>
    </dgm:pt>
    <dgm:pt modelId="{8B4985EF-3FBF-4411-A701-9E99631916E3}" type="sibTrans" cxnId="{16AEFA6C-9BBE-4C0B-BCBD-4D875FC1BF57}">
      <dgm:prSet/>
      <dgm:spPr/>
      <dgm:t>
        <a:bodyPr/>
        <a:lstStyle/>
        <a:p>
          <a:endParaRPr lang="en-US"/>
        </a:p>
      </dgm:t>
    </dgm:pt>
    <dgm:pt modelId="{8D3B5889-D4DD-47D3-9174-ED257D996D05}">
      <dgm:prSet/>
      <dgm:spPr/>
      <dgm:t>
        <a:bodyPr/>
        <a:lstStyle/>
        <a:p>
          <a:r>
            <a:rPr lang="en-US"/>
            <a:t>Specially trained to obtain situational information and then provide triage and management advice</a:t>
          </a:r>
        </a:p>
      </dgm:t>
    </dgm:pt>
    <dgm:pt modelId="{2CF9C45D-243A-4B4F-8DF7-617C11AE90DE}" type="parTrans" cxnId="{99309EA3-1B2D-417C-8EA6-6CD7D60BC01C}">
      <dgm:prSet/>
      <dgm:spPr/>
      <dgm:t>
        <a:bodyPr/>
        <a:lstStyle/>
        <a:p>
          <a:endParaRPr lang="en-US"/>
        </a:p>
      </dgm:t>
    </dgm:pt>
    <dgm:pt modelId="{245080B7-BDCB-4AA3-AAF3-2C2FA6919D6A}" type="sibTrans" cxnId="{99309EA3-1B2D-417C-8EA6-6CD7D60BC01C}">
      <dgm:prSet/>
      <dgm:spPr/>
      <dgm:t>
        <a:bodyPr/>
        <a:lstStyle/>
        <a:p>
          <a:endParaRPr lang="en-US"/>
        </a:p>
      </dgm:t>
    </dgm:pt>
    <dgm:pt modelId="{D40C2FEA-6A7C-4255-9A35-24179C9D94A1}">
      <dgm:prSet/>
      <dgm:spPr/>
      <dgm:t>
        <a:bodyPr/>
        <a:lstStyle/>
        <a:p>
          <a:r>
            <a:rPr lang="en-US"/>
            <a:t>Backup by toxicology fellowship trained MDs and PharmDs in near-real-time</a:t>
          </a:r>
        </a:p>
      </dgm:t>
    </dgm:pt>
    <dgm:pt modelId="{59C77470-B91B-441D-833D-07F3A4FC0C36}" type="parTrans" cxnId="{E13FAD62-9B93-467A-87AB-D84CCAC8E7AF}">
      <dgm:prSet/>
      <dgm:spPr/>
      <dgm:t>
        <a:bodyPr/>
        <a:lstStyle/>
        <a:p>
          <a:endParaRPr lang="en-US"/>
        </a:p>
      </dgm:t>
    </dgm:pt>
    <dgm:pt modelId="{43640602-D767-41FE-AA5D-C84785332572}" type="sibTrans" cxnId="{E13FAD62-9B93-467A-87AB-D84CCAC8E7AF}">
      <dgm:prSet/>
      <dgm:spPr/>
      <dgm:t>
        <a:bodyPr/>
        <a:lstStyle/>
        <a:p>
          <a:endParaRPr lang="en-US"/>
        </a:p>
      </dgm:t>
    </dgm:pt>
    <dgm:pt modelId="{3DAFE072-68A2-4696-8F89-ED59046AD311}" type="pres">
      <dgm:prSet presAssocID="{1490658E-26C3-4670-A7AF-8DEA31951A22}" presName="linear" presStyleCnt="0">
        <dgm:presLayoutVars>
          <dgm:animLvl val="lvl"/>
          <dgm:resizeHandles val="exact"/>
        </dgm:presLayoutVars>
      </dgm:prSet>
      <dgm:spPr/>
    </dgm:pt>
    <dgm:pt modelId="{79BC510D-0FDD-4D7D-BCDE-6F7029983F91}" type="pres">
      <dgm:prSet presAssocID="{BF9748E3-318A-43C2-AB48-8A51E35B54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565158-C44C-4AE6-9D25-8417258C1383}" type="pres">
      <dgm:prSet presAssocID="{9CD09AE6-0EF5-4035-917E-F0D00E4660D5}" presName="spacer" presStyleCnt="0"/>
      <dgm:spPr/>
    </dgm:pt>
    <dgm:pt modelId="{3043BB60-BFA4-4A31-B19E-208E4AF7B246}" type="pres">
      <dgm:prSet presAssocID="{C14FC92C-85F9-4D02-A0E1-2F79F57632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3029D2-AE6E-4B3E-9327-4B7249EAD844}" type="pres">
      <dgm:prSet presAssocID="{909BE2F5-2A49-4E4B-A730-276FDB28490F}" presName="spacer" presStyleCnt="0"/>
      <dgm:spPr/>
    </dgm:pt>
    <dgm:pt modelId="{258B7EAA-2E2B-4AE4-9531-BA5DFB7440B7}" type="pres">
      <dgm:prSet presAssocID="{5F2C82CA-0071-4680-9194-1CA90052BB75}" presName="parentText" presStyleLbl="node1" presStyleIdx="2" presStyleCnt="4" custLinFactNeighborX="-2028">
        <dgm:presLayoutVars>
          <dgm:chMax val="0"/>
          <dgm:bulletEnabled val="1"/>
        </dgm:presLayoutVars>
      </dgm:prSet>
      <dgm:spPr/>
    </dgm:pt>
    <dgm:pt modelId="{72995A5E-3ECC-4D7B-9953-E71253BC31F9}" type="pres">
      <dgm:prSet presAssocID="{A19C3393-4ED1-48F7-899A-F93D93323E3A}" presName="spacer" presStyleCnt="0"/>
      <dgm:spPr/>
    </dgm:pt>
    <dgm:pt modelId="{FFDE3288-1FB0-4F5A-B91D-88DE70890BBF}" type="pres">
      <dgm:prSet presAssocID="{4D7D0C50-5438-4C25-97E0-340089F4F7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835D5A-E3A2-4119-AF14-E6BB1EE42E5F}" type="pres">
      <dgm:prSet presAssocID="{4D7D0C50-5438-4C25-97E0-340089F4F7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A6A642E-C543-4A68-8AF2-4D9185E9C854}" type="presOf" srcId="{9D4BDE8B-7A3C-455E-B4F2-0EC2F12F76F3}" destId="{CA835D5A-E3A2-4119-AF14-E6BB1EE42E5F}" srcOrd="0" destOrd="0" presId="urn:microsoft.com/office/officeart/2005/8/layout/vList2"/>
    <dgm:cxn modelId="{F86EBB38-57EA-41C7-A293-FA4441E9EF8E}" srcId="{1490658E-26C3-4670-A7AF-8DEA31951A22}" destId="{BF9748E3-318A-43C2-AB48-8A51E35B546B}" srcOrd="0" destOrd="0" parTransId="{9C6E3757-8212-4B0D-BB9F-A71F43051654}" sibTransId="{9CD09AE6-0EF5-4035-917E-F0D00E4660D5}"/>
    <dgm:cxn modelId="{B2413B60-4FDC-4039-9964-0ED88E3B7470}" type="presOf" srcId="{BF9748E3-318A-43C2-AB48-8A51E35B546B}" destId="{79BC510D-0FDD-4D7D-BCDE-6F7029983F91}" srcOrd="0" destOrd="0" presId="urn:microsoft.com/office/officeart/2005/8/layout/vList2"/>
    <dgm:cxn modelId="{E13FAD62-9B93-467A-87AB-D84CCAC8E7AF}" srcId="{4D7D0C50-5438-4C25-97E0-340089F4F710}" destId="{D40C2FEA-6A7C-4255-9A35-24179C9D94A1}" srcOrd="2" destOrd="0" parTransId="{59C77470-B91B-441D-833D-07F3A4FC0C36}" sibTransId="{43640602-D767-41FE-AA5D-C84785332572}"/>
    <dgm:cxn modelId="{90225943-37DE-47DA-BCB0-AEA77FA7D665}" type="presOf" srcId="{D40C2FEA-6A7C-4255-9A35-24179C9D94A1}" destId="{CA835D5A-E3A2-4119-AF14-E6BB1EE42E5F}" srcOrd="0" destOrd="2" presId="urn:microsoft.com/office/officeart/2005/8/layout/vList2"/>
    <dgm:cxn modelId="{3CB3A94B-1991-4419-B96D-4253A1B7C9ED}" srcId="{1490658E-26C3-4670-A7AF-8DEA31951A22}" destId="{C14FC92C-85F9-4D02-A0E1-2F79F57632B1}" srcOrd="1" destOrd="0" parTransId="{475F8C23-FA8B-448F-B112-7F0C01275E70}" sibTransId="{909BE2F5-2A49-4E4B-A730-276FDB28490F}"/>
    <dgm:cxn modelId="{16AEFA6C-9BBE-4C0B-BCBD-4D875FC1BF57}" srcId="{4D7D0C50-5438-4C25-97E0-340089F4F710}" destId="{9D4BDE8B-7A3C-455E-B4F2-0EC2F12F76F3}" srcOrd="0" destOrd="0" parTransId="{E501EEC2-D54E-4D25-B962-3D07A9EE076F}" sibTransId="{8B4985EF-3FBF-4411-A701-9E99631916E3}"/>
    <dgm:cxn modelId="{E9454F53-39C3-4602-987C-2FD7FCB98016}" type="presOf" srcId="{C14FC92C-85F9-4D02-A0E1-2F79F57632B1}" destId="{3043BB60-BFA4-4A31-B19E-208E4AF7B246}" srcOrd="0" destOrd="0" presId="urn:microsoft.com/office/officeart/2005/8/layout/vList2"/>
    <dgm:cxn modelId="{2F58385A-7378-4927-8A51-E2368F9A48FD}" type="presOf" srcId="{5F2C82CA-0071-4680-9194-1CA90052BB75}" destId="{258B7EAA-2E2B-4AE4-9531-BA5DFB7440B7}" srcOrd="0" destOrd="0" presId="urn:microsoft.com/office/officeart/2005/8/layout/vList2"/>
    <dgm:cxn modelId="{99309EA3-1B2D-417C-8EA6-6CD7D60BC01C}" srcId="{4D7D0C50-5438-4C25-97E0-340089F4F710}" destId="{8D3B5889-D4DD-47D3-9174-ED257D996D05}" srcOrd="1" destOrd="0" parTransId="{2CF9C45D-243A-4B4F-8DF7-617C11AE90DE}" sibTransId="{245080B7-BDCB-4AA3-AAF3-2C2FA6919D6A}"/>
    <dgm:cxn modelId="{6C581BB3-B9CB-4267-976D-E529FE59AF67}" type="presOf" srcId="{1490658E-26C3-4670-A7AF-8DEA31951A22}" destId="{3DAFE072-68A2-4696-8F89-ED59046AD311}" srcOrd="0" destOrd="0" presId="urn:microsoft.com/office/officeart/2005/8/layout/vList2"/>
    <dgm:cxn modelId="{6A3F5DB7-73C0-4ADE-9D2E-BA350165D23B}" type="presOf" srcId="{8D3B5889-D4DD-47D3-9174-ED257D996D05}" destId="{CA835D5A-E3A2-4119-AF14-E6BB1EE42E5F}" srcOrd="0" destOrd="1" presId="urn:microsoft.com/office/officeart/2005/8/layout/vList2"/>
    <dgm:cxn modelId="{C4A4F1CA-43EB-4F33-A61A-EBEA6C0937E7}" srcId="{1490658E-26C3-4670-A7AF-8DEA31951A22}" destId="{5F2C82CA-0071-4680-9194-1CA90052BB75}" srcOrd="2" destOrd="0" parTransId="{7B65B5AC-6F19-4483-9D1E-8427354FDA8B}" sibTransId="{A19C3393-4ED1-48F7-899A-F93D93323E3A}"/>
    <dgm:cxn modelId="{3AF14BDA-B292-4300-ADB0-EF607F58300E}" srcId="{1490658E-26C3-4670-A7AF-8DEA31951A22}" destId="{4D7D0C50-5438-4C25-97E0-340089F4F710}" srcOrd="3" destOrd="0" parTransId="{B368DAC9-375B-46F1-9F9C-BFF1B7AFD8D0}" sibTransId="{62F87625-DAFF-4874-B1D2-B6C23FA04443}"/>
    <dgm:cxn modelId="{57611BE3-8B89-4479-902B-7250742E9D12}" type="presOf" srcId="{4D7D0C50-5438-4C25-97E0-340089F4F710}" destId="{FFDE3288-1FB0-4F5A-B91D-88DE70890BBF}" srcOrd="0" destOrd="0" presId="urn:microsoft.com/office/officeart/2005/8/layout/vList2"/>
    <dgm:cxn modelId="{D2309AD8-FAA8-4912-9EB0-7DD69C3140A6}" type="presParOf" srcId="{3DAFE072-68A2-4696-8F89-ED59046AD311}" destId="{79BC510D-0FDD-4D7D-BCDE-6F7029983F91}" srcOrd="0" destOrd="0" presId="urn:microsoft.com/office/officeart/2005/8/layout/vList2"/>
    <dgm:cxn modelId="{7F9E5A41-CA29-490A-8CF9-299F8CCEE9BA}" type="presParOf" srcId="{3DAFE072-68A2-4696-8F89-ED59046AD311}" destId="{4A565158-C44C-4AE6-9D25-8417258C1383}" srcOrd="1" destOrd="0" presId="urn:microsoft.com/office/officeart/2005/8/layout/vList2"/>
    <dgm:cxn modelId="{9C681547-222B-4524-928D-0822F29E8A64}" type="presParOf" srcId="{3DAFE072-68A2-4696-8F89-ED59046AD311}" destId="{3043BB60-BFA4-4A31-B19E-208E4AF7B246}" srcOrd="2" destOrd="0" presId="urn:microsoft.com/office/officeart/2005/8/layout/vList2"/>
    <dgm:cxn modelId="{5F852DCC-8872-499A-A075-384A31BF0BAA}" type="presParOf" srcId="{3DAFE072-68A2-4696-8F89-ED59046AD311}" destId="{E83029D2-AE6E-4B3E-9327-4B7249EAD844}" srcOrd="3" destOrd="0" presId="urn:microsoft.com/office/officeart/2005/8/layout/vList2"/>
    <dgm:cxn modelId="{678252FD-CC99-47F3-B019-59D41C1F6ED1}" type="presParOf" srcId="{3DAFE072-68A2-4696-8F89-ED59046AD311}" destId="{258B7EAA-2E2B-4AE4-9531-BA5DFB7440B7}" srcOrd="4" destOrd="0" presId="urn:microsoft.com/office/officeart/2005/8/layout/vList2"/>
    <dgm:cxn modelId="{6E002BD9-E598-4997-A7E4-98F9F40C8652}" type="presParOf" srcId="{3DAFE072-68A2-4696-8F89-ED59046AD311}" destId="{72995A5E-3ECC-4D7B-9953-E71253BC31F9}" srcOrd="5" destOrd="0" presId="urn:microsoft.com/office/officeart/2005/8/layout/vList2"/>
    <dgm:cxn modelId="{F87F69B0-7CBE-4578-B052-A8A787C1C6C9}" type="presParOf" srcId="{3DAFE072-68A2-4696-8F89-ED59046AD311}" destId="{FFDE3288-1FB0-4F5A-B91D-88DE70890BBF}" srcOrd="6" destOrd="0" presId="urn:microsoft.com/office/officeart/2005/8/layout/vList2"/>
    <dgm:cxn modelId="{1576BFCB-91CF-421E-823B-2745853B6B7A}" type="presParOf" srcId="{3DAFE072-68A2-4696-8F89-ED59046AD311}" destId="{CA835D5A-E3A2-4119-AF14-E6BB1EE42E5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BC4F88D-3707-4D91-9438-DED7A1394E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8B985D-B5BC-4831-84F1-EFAE69B508AD}">
      <dgm:prSet/>
      <dgm:spPr/>
      <dgm:t>
        <a:bodyPr/>
        <a:lstStyle/>
        <a:p>
          <a:r>
            <a:rPr lang="en-US" baseline="0"/>
            <a:t>Ability to scale staffing up to meet demand on short notice</a:t>
          </a:r>
          <a:endParaRPr lang="en-US"/>
        </a:p>
      </dgm:t>
    </dgm:pt>
    <dgm:pt modelId="{2AB2207A-5356-47C8-8D6A-DECFCD346B0A}" type="parTrans" cxnId="{9729F36B-9AAC-4EED-B317-0A0D99627837}">
      <dgm:prSet/>
      <dgm:spPr/>
      <dgm:t>
        <a:bodyPr/>
        <a:lstStyle/>
        <a:p>
          <a:endParaRPr lang="en-US"/>
        </a:p>
      </dgm:t>
    </dgm:pt>
    <dgm:pt modelId="{66D6F24A-A75E-4959-84F6-6B01450170F9}" type="sibTrans" cxnId="{9729F36B-9AAC-4EED-B317-0A0D99627837}">
      <dgm:prSet/>
      <dgm:spPr/>
      <dgm:t>
        <a:bodyPr/>
        <a:lstStyle/>
        <a:p>
          <a:endParaRPr lang="en-US"/>
        </a:p>
      </dgm:t>
    </dgm:pt>
    <dgm:pt modelId="{F1475541-1770-479C-9387-CC0186093CB9}">
      <dgm:prSet/>
      <dgm:spPr/>
      <dgm:t>
        <a:bodyPr/>
        <a:lstStyle/>
        <a:p>
          <a:r>
            <a:rPr lang="en-US" baseline="0"/>
            <a:t>Ability to utilize automated messaging on-the-fly</a:t>
          </a:r>
          <a:endParaRPr lang="en-US"/>
        </a:p>
      </dgm:t>
    </dgm:pt>
    <dgm:pt modelId="{73F42F8F-A609-460D-8141-EAB3ED292FB6}" type="parTrans" cxnId="{E72D440C-3E7A-4871-AB3A-65C390942F73}">
      <dgm:prSet/>
      <dgm:spPr/>
      <dgm:t>
        <a:bodyPr/>
        <a:lstStyle/>
        <a:p>
          <a:endParaRPr lang="en-US"/>
        </a:p>
      </dgm:t>
    </dgm:pt>
    <dgm:pt modelId="{84DF8B4C-E4B6-4B9B-B80F-C248CF6B8FC6}" type="sibTrans" cxnId="{E72D440C-3E7A-4871-AB3A-65C390942F73}">
      <dgm:prSet/>
      <dgm:spPr/>
      <dgm:t>
        <a:bodyPr/>
        <a:lstStyle/>
        <a:p>
          <a:endParaRPr lang="en-US"/>
        </a:p>
      </dgm:t>
    </dgm:pt>
    <dgm:pt modelId="{B5BD7911-A366-4F41-8418-EB1DEF9762EB}">
      <dgm:prSet/>
      <dgm:spPr/>
      <dgm:t>
        <a:bodyPr/>
        <a:lstStyle/>
        <a:p>
          <a:r>
            <a:rPr lang="en-US" baseline="0"/>
            <a:t>Ability to dedicate event-specific phone number on-the-fly</a:t>
          </a:r>
          <a:endParaRPr lang="en-US"/>
        </a:p>
      </dgm:t>
    </dgm:pt>
    <dgm:pt modelId="{58690CA3-48C0-4EF8-B4B9-E2042F158EE5}" type="parTrans" cxnId="{F2D1640B-26CE-43B8-B657-84387A0F7F9C}">
      <dgm:prSet/>
      <dgm:spPr/>
      <dgm:t>
        <a:bodyPr/>
        <a:lstStyle/>
        <a:p>
          <a:endParaRPr lang="en-US"/>
        </a:p>
      </dgm:t>
    </dgm:pt>
    <dgm:pt modelId="{367C6933-7A48-4C67-8492-B13CB8307FB2}" type="sibTrans" cxnId="{F2D1640B-26CE-43B8-B657-84387A0F7F9C}">
      <dgm:prSet/>
      <dgm:spPr/>
      <dgm:t>
        <a:bodyPr/>
        <a:lstStyle/>
        <a:p>
          <a:endParaRPr lang="en-US"/>
        </a:p>
      </dgm:t>
    </dgm:pt>
    <dgm:pt modelId="{A678541A-7484-4BF0-BEB6-3897B43C50BA}">
      <dgm:prSet/>
      <dgm:spPr/>
      <dgm:t>
        <a:bodyPr/>
        <a:lstStyle/>
        <a:p>
          <a:r>
            <a:rPr lang="en-US" i="1" baseline="0" dirty="0"/>
            <a:t>Route to separate call queue or to automated messaging</a:t>
          </a:r>
          <a:endParaRPr lang="en-US" dirty="0"/>
        </a:p>
      </dgm:t>
    </dgm:pt>
    <dgm:pt modelId="{CFB58408-0A4F-4F6A-B648-44FF30F720CA}" type="parTrans" cxnId="{9218CE59-5773-4B4B-859F-0DA14D7BB6A6}">
      <dgm:prSet/>
      <dgm:spPr/>
      <dgm:t>
        <a:bodyPr/>
        <a:lstStyle/>
        <a:p>
          <a:endParaRPr lang="en-US"/>
        </a:p>
      </dgm:t>
    </dgm:pt>
    <dgm:pt modelId="{1E5C41BD-26D4-4CF9-A12B-98707468E406}" type="sibTrans" cxnId="{9218CE59-5773-4B4B-859F-0DA14D7BB6A6}">
      <dgm:prSet/>
      <dgm:spPr/>
      <dgm:t>
        <a:bodyPr/>
        <a:lstStyle/>
        <a:p>
          <a:endParaRPr lang="en-US"/>
        </a:p>
      </dgm:t>
    </dgm:pt>
    <dgm:pt modelId="{20929CBB-3BF5-40B7-B948-FC0527F10A2C}" type="pres">
      <dgm:prSet presAssocID="{0BC4F88D-3707-4D91-9438-DED7A1394E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451DD2-2751-498C-92E1-B7F7C9442EB2}" type="pres">
      <dgm:prSet presAssocID="{938B985D-B5BC-4831-84F1-EFAE69B508AD}" presName="hierRoot1" presStyleCnt="0"/>
      <dgm:spPr/>
    </dgm:pt>
    <dgm:pt modelId="{C8476EE4-9AA2-46E5-80DC-D6ADCDE028CB}" type="pres">
      <dgm:prSet presAssocID="{938B985D-B5BC-4831-84F1-EFAE69B508AD}" presName="composite" presStyleCnt="0"/>
      <dgm:spPr/>
    </dgm:pt>
    <dgm:pt modelId="{5DE86983-CE80-4310-A6C3-3F6EF36275F2}" type="pres">
      <dgm:prSet presAssocID="{938B985D-B5BC-4831-84F1-EFAE69B508AD}" presName="background" presStyleLbl="node0" presStyleIdx="0" presStyleCnt="3"/>
      <dgm:spPr/>
    </dgm:pt>
    <dgm:pt modelId="{28698850-65A5-4E42-B3B6-DD3B73F8E3F1}" type="pres">
      <dgm:prSet presAssocID="{938B985D-B5BC-4831-84F1-EFAE69B508AD}" presName="text" presStyleLbl="fgAcc0" presStyleIdx="0" presStyleCnt="3">
        <dgm:presLayoutVars>
          <dgm:chPref val="3"/>
        </dgm:presLayoutVars>
      </dgm:prSet>
      <dgm:spPr/>
    </dgm:pt>
    <dgm:pt modelId="{31E431BC-714D-4267-A0F5-AF2F1CE124C8}" type="pres">
      <dgm:prSet presAssocID="{938B985D-B5BC-4831-84F1-EFAE69B508AD}" presName="hierChild2" presStyleCnt="0"/>
      <dgm:spPr/>
    </dgm:pt>
    <dgm:pt modelId="{07FFC70E-72D2-4884-8162-28DEF5064AED}" type="pres">
      <dgm:prSet presAssocID="{F1475541-1770-479C-9387-CC0186093CB9}" presName="hierRoot1" presStyleCnt="0"/>
      <dgm:spPr/>
    </dgm:pt>
    <dgm:pt modelId="{682FD9D6-DDF8-4CAE-AC3B-9508A8BBE92D}" type="pres">
      <dgm:prSet presAssocID="{F1475541-1770-479C-9387-CC0186093CB9}" presName="composite" presStyleCnt="0"/>
      <dgm:spPr/>
    </dgm:pt>
    <dgm:pt modelId="{70BB552F-80FE-402D-96B3-B7AD0DBB382B}" type="pres">
      <dgm:prSet presAssocID="{F1475541-1770-479C-9387-CC0186093CB9}" presName="background" presStyleLbl="node0" presStyleIdx="1" presStyleCnt="3"/>
      <dgm:spPr/>
    </dgm:pt>
    <dgm:pt modelId="{46800120-532C-4186-926C-7BA448A6E9A1}" type="pres">
      <dgm:prSet presAssocID="{F1475541-1770-479C-9387-CC0186093CB9}" presName="text" presStyleLbl="fgAcc0" presStyleIdx="1" presStyleCnt="3">
        <dgm:presLayoutVars>
          <dgm:chPref val="3"/>
        </dgm:presLayoutVars>
      </dgm:prSet>
      <dgm:spPr/>
    </dgm:pt>
    <dgm:pt modelId="{675137AD-C014-4F74-B2E6-10D7F1B3D3BF}" type="pres">
      <dgm:prSet presAssocID="{F1475541-1770-479C-9387-CC0186093CB9}" presName="hierChild2" presStyleCnt="0"/>
      <dgm:spPr/>
    </dgm:pt>
    <dgm:pt modelId="{37FBC4E1-9074-411D-9DB0-7327F7A26B2F}" type="pres">
      <dgm:prSet presAssocID="{B5BD7911-A366-4F41-8418-EB1DEF9762EB}" presName="hierRoot1" presStyleCnt="0"/>
      <dgm:spPr/>
    </dgm:pt>
    <dgm:pt modelId="{66FEBC7D-2375-4C15-BC5E-D3C870E9E610}" type="pres">
      <dgm:prSet presAssocID="{B5BD7911-A366-4F41-8418-EB1DEF9762EB}" presName="composite" presStyleCnt="0"/>
      <dgm:spPr/>
    </dgm:pt>
    <dgm:pt modelId="{6C632E04-79BD-4BE7-A774-E447B933E14E}" type="pres">
      <dgm:prSet presAssocID="{B5BD7911-A366-4F41-8418-EB1DEF9762EB}" presName="background" presStyleLbl="node0" presStyleIdx="2" presStyleCnt="3"/>
      <dgm:spPr/>
    </dgm:pt>
    <dgm:pt modelId="{2F5D6B84-0F10-4F88-AF85-40E0D40D59B0}" type="pres">
      <dgm:prSet presAssocID="{B5BD7911-A366-4F41-8418-EB1DEF9762EB}" presName="text" presStyleLbl="fgAcc0" presStyleIdx="2" presStyleCnt="3">
        <dgm:presLayoutVars>
          <dgm:chPref val="3"/>
        </dgm:presLayoutVars>
      </dgm:prSet>
      <dgm:spPr/>
    </dgm:pt>
    <dgm:pt modelId="{3F4E6555-4957-411D-A0D2-202A62F8BF34}" type="pres">
      <dgm:prSet presAssocID="{B5BD7911-A366-4F41-8418-EB1DEF9762EB}" presName="hierChild2" presStyleCnt="0"/>
      <dgm:spPr/>
    </dgm:pt>
    <dgm:pt modelId="{31004132-A56C-47B0-BECD-8CBC8CFAAA94}" type="pres">
      <dgm:prSet presAssocID="{CFB58408-0A4F-4F6A-B648-44FF30F720CA}" presName="Name10" presStyleLbl="parChTrans1D2" presStyleIdx="0" presStyleCnt="1"/>
      <dgm:spPr/>
    </dgm:pt>
    <dgm:pt modelId="{F1693403-796C-4C10-A44F-D10D6D016838}" type="pres">
      <dgm:prSet presAssocID="{A678541A-7484-4BF0-BEB6-3897B43C50BA}" presName="hierRoot2" presStyleCnt="0"/>
      <dgm:spPr/>
    </dgm:pt>
    <dgm:pt modelId="{3358DE36-1497-4DA4-91E8-D72E5C956B6B}" type="pres">
      <dgm:prSet presAssocID="{A678541A-7484-4BF0-BEB6-3897B43C50BA}" presName="composite2" presStyleCnt="0"/>
      <dgm:spPr/>
    </dgm:pt>
    <dgm:pt modelId="{34D14AE4-ADBA-4A7E-9D36-0E7BB83F0A25}" type="pres">
      <dgm:prSet presAssocID="{A678541A-7484-4BF0-BEB6-3897B43C50BA}" presName="background2" presStyleLbl="node2" presStyleIdx="0" presStyleCnt="1"/>
      <dgm:spPr/>
    </dgm:pt>
    <dgm:pt modelId="{5F431C7A-E923-4FA6-885F-A68459FF8986}" type="pres">
      <dgm:prSet presAssocID="{A678541A-7484-4BF0-BEB6-3897B43C50BA}" presName="text2" presStyleLbl="fgAcc2" presStyleIdx="0" presStyleCnt="1">
        <dgm:presLayoutVars>
          <dgm:chPref val="3"/>
        </dgm:presLayoutVars>
      </dgm:prSet>
      <dgm:spPr/>
    </dgm:pt>
    <dgm:pt modelId="{2AC5AE1A-BA0E-48CA-9A43-15E77B23AA0F}" type="pres">
      <dgm:prSet presAssocID="{A678541A-7484-4BF0-BEB6-3897B43C50BA}" presName="hierChild3" presStyleCnt="0"/>
      <dgm:spPr/>
    </dgm:pt>
  </dgm:ptLst>
  <dgm:cxnLst>
    <dgm:cxn modelId="{F2D1640B-26CE-43B8-B657-84387A0F7F9C}" srcId="{0BC4F88D-3707-4D91-9438-DED7A1394E3F}" destId="{B5BD7911-A366-4F41-8418-EB1DEF9762EB}" srcOrd="2" destOrd="0" parTransId="{58690CA3-48C0-4EF8-B4B9-E2042F158EE5}" sibTransId="{367C6933-7A48-4C67-8492-B13CB8307FB2}"/>
    <dgm:cxn modelId="{E72D440C-3E7A-4871-AB3A-65C390942F73}" srcId="{0BC4F88D-3707-4D91-9438-DED7A1394E3F}" destId="{F1475541-1770-479C-9387-CC0186093CB9}" srcOrd="1" destOrd="0" parTransId="{73F42F8F-A609-460D-8141-EAB3ED292FB6}" sibTransId="{84DF8B4C-E4B6-4B9B-B80F-C248CF6B8FC6}"/>
    <dgm:cxn modelId="{9729F36B-9AAC-4EED-B317-0A0D99627837}" srcId="{0BC4F88D-3707-4D91-9438-DED7A1394E3F}" destId="{938B985D-B5BC-4831-84F1-EFAE69B508AD}" srcOrd="0" destOrd="0" parTransId="{2AB2207A-5356-47C8-8D6A-DECFCD346B0A}" sibTransId="{66D6F24A-A75E-4959-84F6-6B01450170F9}"/>
    <dgm:cxn modelId="{9218CE59-5773-4B4B-859F-0DA14D7BB6A6}" srcId="{B5BD7911-A366-4F41-8418-EB1DEF9762EB}" destId="{A678541A-7484-4BF0-BEB6-3897B43C50BA}" srcOrd="0" destOrd="0" parTransId="{CFB58408-0A4F-4F6A-B648-44FF30F720CA}" sibTransId="{1E5C41BD-26D4-4CF9-A12B-98707468E406}"/>
    <dgm:cxn modelId="{115F7B8E-7B5C-4940-8634-8D2CBE19ED9F}" type="presOf" srcId="{0BC4F88D-3707-4D91-9438-DED7A1394E3F}" destId="{20929CBB-3BF5-40B7-B948-FC0527F10A2C}" srcOrd="0" destOrd="0" presId="urn:microsoft.com/office/officeart/2005/8/layout/hierarchy1"/>
    <dgm:cxn modelId="{F4AAFE9C-4DE9-4F8C-BD5F-41150E222134}" type="presOf" srcId="{A678541A-7484-4BF0-BEB6-3897B43C50BA}" destId="{5F431C7A-E923-4FA6-885F-A68459FF8986}" srcOrd="0" destOrd="0" presId="urn:microsoft.com/office/officeart/2005/8/layout/hierarchy1"/>
    <dgm:cxn modelId="{74853CBC-A1D5-4511-A10B-7EAABA6E490D}" type="presOf" srcId="{CFB58408-0A4F-4F6A-B648-44FF30F720CA}" destId="{31004132-A56C-47B0-BECD-8CBC8CFAAA94}" srcOrd="0" destOrd="0" presId="urn:microsoft.com/office/officeart/2005/8/layout/hierarchy1"/>
    <dgm:cxn modelId="{5D96C2D3-3C7F-45C7-AE14-BCA9B0FCAE5D}" type="presOf" srcId="{938B985D-B5BC-4831-84F1-EFAE69B508AD}" destId="{28698850-65A5-4E42-B3B6-DD3B73F8E3F1}" srcOrd="0" destOrd="0" presId="urn:microsoft.com/office/officeart/2005/8/layout/hierarchy1"/>
    <dgm:cxn modelId="{44A9A1D8-574B-48FF-9C03-51DBD2F0978D}" type="presOf" srcId="{B5BD7911-A366-4F41-8418-EB1DEF9762EB}" destId="{2F5D6B84-0F10-4F88-AF85-40E0D40D59B0}" srcOrd="0" destOrd="0" presId="urn:microsoft.com/office/officeart/2005/8/layout/hierarchy1"/>
    <dgm:cxn modelId="{9366B0F5-1070-4AC2-8297-407CC0639E5E}" type="presOf" srcId="{F1475541-1770-479C-9387-CC0186093CB9}" destId="{46800120-532C-4186-926C-7BA448A6E9A1}" srcOrd="0" destOrd="0" presId="urn:microsoft.com/office/officeart/2005/8/layout/hierarchy1"/>
    <dgm:cxn modelId="{50B0A1C3-4A71-41F3-94D1-0876E5B95735}" type="presParOf" srcId="{20929CBB-3BF5-40B7-B948-FC0527F10A2C}" destId="{42451DD2-2751-498C-92E1-B7F7C9442EB2}" srcOrd="0" destOrd="0" presId="urn:microsoft.com/office/officeart/2005/8/layout/hierarchy1"/>
    <dgm:cxn modelId="{650460B6-AA12-4B30-856A-3F3736C13AC9}" type="presParOf" srcId="{42451DD2-2751-498C-92E1-B7F7C9442EB2}" destId="{C8476EE4-9AA2-46E5-80DC-D6ADCDE028CB}" srcOrd="0" destOrd="0" presId="urn:microsoft.com/office/officeart/2005/8/layout/hierarchy1"/>
    <dgm:cxn modelId="{5B2C6B51-3186-4F11-99D6-3947AEBF3939}" type="presParOf" srcId="{C8476EE4-9AA2-46E5-80DC-D6ADCDE028CB}" destId="{5DE86983-CE80-4310-A6C3-3F6EF36275F2}" srcOrd="0" destOrd="0" presId="urn:microsoft.com/office/officeart/2005/8/layout/hierarchy1"/>
    <dgm:cxn modelId="{41A23852-37DC-4074-B9B8-F33D520EE523}" type="presParOf" srcId="{C8476EE4-9AA2-46E5-80DC-D6ADCDE028CB}" destId="{28698850-65A5-4E42-B3B6-DD3B73F8E3F1}" srcOrd="1" destOrd="0" presId="urn:microsoft.com/office/officeart/2005/8/layout/hierarchy1"/>
    <dgm:cxn modelId="{A445A283-29A5-45DC-BF3C-34D5ECC90035}" type="presParOf" srcId="{42451DD2-2751-498C-92E1-B7F7C9442EB2}" destId="{31E431BC-714D-4267-A0F5-AF2F1CE124C8}" srcOrd="1" destOrd="0" presId="urn:microsoft.com/office/officeart/2005/8/layout/hierarchy1"/>
    <dgm:cxn modelId="{65D597A9-672E-4761-A090-5C4ECE9523C1}" type="presParOf" srcId="{20929CBB-3BF5-40B7-B948-FC0527F10A2C}" destId="{07FFC70E-72D2-4884-8162-28DEF5064AED}" srcOrd="1" destOrd="0" presId="urn:microsoft.com/office/officeart/2005/8/layout/hierarchy1"/>
    <dgm:cxn modelId="{905100B8-CC47-4D54-99D5-4DE5FC483FD6}" type="presParOf" srcId="{07FFC70E-72D2-4884-8162-28DEF5064AED}" destId="{682FD9D6-DDF8-4CAE-AC3B-9508A8BBE92D}" srcOrd="0" destOrd="0" presId="urn:microsoft.com/office/officeart/2005/8/layout/hierarchy1"/>
    <dgm:cxn modelId="{4A8D8025-6782-41E0-AE12-12CC33A9BFAC}" type="presParOf" srcId="{682FD9D6-DDF8-4CAE-AC3B-9508A8BBE92D}" destId="{70BB552F-80FE-402D-96B3-B7AD0DBB382B}" srcOrd="0" destOrd="0" presId="urn:microsoft.com/office/officeart/2005/8/layout/hierarchy1"/>
    <dgm:cxn modelId="{92DB03D7-F98C-49D6-8E94-A169E6DFA8BC}" type="presParOf" srcId="{682FD9D6-DDF8-4CAE-AC3B-9508A8BBE92D}" destId="{46800120-532C-4186-926C-7BA448A6E9A1}" srcOrd="1" destOrd="0" presId="urn:microsoft.com/office/officeart/2005/8/layout/hierarchy1"/>
    <dgm:cxn modelId="{B7B57DF4-4A2B-4C69-AF71-5CD3C6E43368}" type="presParOf" srcId="{07FFC70E-72D2-4884-8162-28DEF5064AED}" destId="{675137AD-C014-4F74-B2E6-10D7F1B3D3BF}" srcOrd="1" destOrd="0" presId="urn:microsoft.com/office/officeart/2005/8/layout/hierarchy1"/>
    <dgm:cxn modelId="{B83F2378-67A8-4942-AA2C-4585F8B89080}" type="presParOf" srcId="{20929CBB-3BF5-40B7-B948-FC0527F10A2C}" destId="{37FBC4E1-9074-411D-9DB0-7327F7A26B2F}" srcOrd="2" destOrd="0" presId="urn:microsoft.com/office/officeart/2005/8/layout/hierarchy1"/>
    <dgm:cxn modelId="{F374C87F-865C-4DFB-9AA9-F9B8BCF9FA31}" type="presParOf" srcId="{37FBC4E1-9074-411D-9DB0-7327F7A26B2F}" destId="{66FEBC7D-2375-4C15-BC5E-D3C870E9E610}" srcOrd="0" destOrd="0" presId="urn:microsoft.com/office/officeart/2005/8/layout/hierarchy1"/>
    <dgm:cxn modelId="{E2E8329D-B9D6-43D1-B33C-A65FE7905265}" type="presParOf" srcId="{66FEBC7D-2375-4C15-BC5E-D3C870E9E610}" destId="{6C632E04-79BD-4BE7-A774-E447B933E14E}" srcOrd="0" destOrd="0" presId="urn:microsoft.com/office/officeart/2005/8/layout/hierarchy1"/>
    <dgm:cxn modelId="{5EB6EFE6-D4D3-4529-B3A7-AD03AC27494C}" type="presParOf" srcId="{66FEBC7D-2375-4C15-BC5E-D3C870E9E610}" destId="{2F5D6B84-0F10-4F88-AF85-40E0D40D59B0}" srcOrd="1" destOrd="0" presId="urn:microsoft.com/office/officeart/2005/8/layout/hierarchy1"/>
    <dgm:cxn modelId="{03EDA9DE-42B9-43A5-B7F4-9DEF65954804}" type="presParOf" srcId="{37FBC4E1-9074-411D-9DB0-7327F7A26B2F}" destId="{3F4E6555-4957-411D-A0D2-202A62F8BF34}" srcOrd="1" destOrd="0" presId="urn:microsoft.com/office/officeart/2005/8/layout/hierarchy1"/>
    <dgm:cxn modelId="{5998507F-18BE-43E4-A770-4487AD43E2D1}" type="presParOf" srcId="{3F4E6555-4957-411D-A0D2-202A62F8BF34}" destId="{31004132-A56C-47B0-BECD-8CBC8CFAAA94}" srcOrd="0" destOrd="0" presId="urn:microsoft.com/office/officeart/2005/8/layout/hierarchy1"/>
    <dgm:cxn modelId="{89426936-27B5-47A7-B7AF-2ECA03A475D0}" type="presParOf" srcId="{3F4E6555-4957-411D-A0D2-202A62F8BF34}" destId="{F1693403-796C-4C10-A44F-D10D6D016838}" srcOrd="1" destOrd="0" presId="urn:microsoft.com/office/officeart/2005/8/layout/hierarchy1"/>
    <dgm:cxn modelId="{DD902F31-0243-4346-AD1F-713020F4D119}" type="presParOf" srcId="{F1693403-796C-4C10-A44F-D10D6D016838}" destId="{3358DE36-1497-4DA4-91E8-D72E5C956B6B}" srcOrd="0" destOrd="0" presId="urn:microsoft.com/office/officeart/2005/8/layout/hierarchy1"/>
    <dgm:cxn modelId="{A055B1D1-CA89-419E-A0D1-FB5CADEDA579}" type="presParOf" srcId="{3358DE36-1497-4DA4-91E8-D72E5C956B6B}" destId="{34D14AE4-ADBA-4A7E-9D36-0E7BB83F0A25}" srcOrd="0" destOrd="0" presId="urn:microsoft.com/office/officeart/2005/8/layout/hierarchy1"/>
    <dgm:cxn modelId="{34D85938-2B3F-4E5D-834F-91E227811B6B}" type="presParOf" srcId="{3358DE36-1497-4DA4-91E8-D72E5C956B6B}" destId="{5F431C7A-E923-4FA6-885F-A68459FF8986}" srcOrd="1" destOrd="0" presId="urn:microsoft.com/office/officeart/2005/8/layout/hierarchy1"/>
    <dgm:cxn modelId="{BEEED24E-3082-4009-99BE-06F9CD3BAECF}" type="presParOf" srcId="{F1693403-796C-4C10-A44F-D10D6D016838}" destId="{2AC5AE1A-BA0E-48CA-9A43-15E77B23AA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375498-E3C4-4DB5-8623-6B473874C76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B9BFF0-F24D-4894-9495-B3D55748E528}">
      <dgm:prSet/>
      <dgm:spPr/>
      <dgm:t>
        <a:bodyPr/>
        <a:lstStyle/>
        <a:p>
          <a:r>
            <a:rPr lang="en-US" baseline="0" dirty="0"/>
            <a:t>Messaging developed in coordination and collaboration with local/ State/ Federal partners</a:t>
          </a:r>
        </a:p>
        <a:p>
          <a:r>
            <a:rPr lang="en-US" baseline="0" dirty="0"/>
            <a:t>- </a:t>
          </a:r>
          <a:r>
            <a:rPr lang="en-US" i="1" baseline="0" dirty="0"/>
            <a:t>But formal clearance not required</a:t>
          </a:r>
          <a:endParaRPr lang="en-US" i="1" dirty="0"/>
        </a:p>
      </dgm:t>
    </dgm:pt>
    <dgm:pt modelId="{CFAC16DB-AB7B-4349-B7FF-3699D60BA822}" type="parTrans" cxnId="{FD8AA9F4-EFB7-404E-A27B-EB2856BA1284}">
      <dgm:prSet/>
      <dgm:spPr/>
      <dgm:t>
        <a:bodyPr/>
        <a:lstStyle/>
        <a:p>
          <a:endParaRPr lang="en-US"/>
        </a:p>
      </dgm:t>
    </dgm:pt>
    <dgm:pt modelId="{965D659E-1C83-4447-B273-E3ED8CF79CC4}" type="sibTrans" cxnId="{FD8AA9F4-EFB7-404E-A27B-EB2856BA1284}">
      <dgm:prSet/>
      <dgm:spPr/>
      <dgm:t>
        <a:bodyPr/>
        <a:lstStyle/>
        <a:p>
          <a:endParaRPr lang="en-US"/>
        </a:p>
      </dgm:t>
    </dgm:pt>
    <dgm:pt modelId="{774B4A18-9D68-4897-8057-04F78C2C6521}">
      <dgm:prSet/>
      <dgm:spPr/>
      <dgm:t>
        <a:bodyPr/>
        <a:lstStyle/>
        <a:p>
          <a:r>
            <a:rPr lang="en-US" baseline="0" dirty="0"/>
            <a:t>Limited number of authorized spokespeople</a:t>
          </a:r>
          <a:endParaRPr lang="en-US" dirty="0"/>
        </a:p>
      </dgm:t>
    </dgm:pt>
    <dgm:pt modelId="{6D130EED-FF77-4A4A-BD92-B167F3BE072F}" type="parTrans" cxnId="{A7BCF4F5-3055-4B06-95B6-43C1AFC7CAD6}">
      <dgm:prSet/>
      <dgm:spPr/>
      <dgm:t>
        <a:bodyPr/>
        <a:lstStyle/>
        <a:p>
          <a:endParaRPr lang="en-US"/>
        </a:p>
      </dgm:t>
    </dgm:pt>
    <dgm:pt modelId="{92100536-CBB6-49AD-ADC3-CD66A71A674E}" type="sibTrans" cxnId="{A7BCF4F5-3055-4B06-95B6-43C1AFC7CAD6}">
      <dgm:prSet/>
      <dgm:spPr/>
      <dgm:t>
        <a:bodyPr/>
        <a:lstStyle/>
        <a:p>
          <a:endParaRPr lang="en-US"/>
        </a:p>
      </dgm:t>
    </dgm:pt>
    <dgm:pt modelId="{D30D8442-7C03-4615-AB4F-24E0D226BA2A}">
      <dgm:prSet/>
      <dgm:spPr/>
      <dgm:t>
        <a:bodyPr/>
        <a:lstStyle/>
        <a:p>
          <a:r>
            <a:rPr lang="en-US" baseline="0" dirty="0"/>
            <a:t>Media communications trained</a:t>
          </a:r>
          <a:endParaRPr lang="en-US" dirty="0"/>
        </a:p>
      </dgm:t>
    </dgm:pt>
    <dgm:pt modelId="{4E547A82-EE0E-4EE6-B8FA-34020312526F}" type="parTrans" cxnId="{619AAA99-502C-460A-8BFE-6BBD6105E2E8}">
      <dgm:prSet/>
      <dgm:spPr/>
      <dgm:t>
        <a:bodyPr/>
        <a:lstStyle/>
        <a:p>
          <a:endParaRPr lang="en-US"/>
        </a:p>
      </dgm:t>
    </dgm:pt>
    <dgm:pt modelId="{958B00AA-3308-42FA-BB05-7A5AC5F56DC7}" type="sibTrans" cxnId="{619AAA99-502C-460A-8BFE-6BBD6105E2E8}">
      <dgm:prSet/>
      <dgm:spPr/>
      <dgm:t>
        <a:bodyPr/>
        <a:lstStyle/>
        <a:p>
          <a:endParaRPr lang="en-US"/>
        </a:p>
      </dgm:t>
    </dgm:pt>
    <dgm:pt modelId="{41E890F9-BD05-44C8-8BA3-44BF829C1A67}" type="pres">
      <dgm:prSet presAssocID="{3B375498-E3C4-4DB5-8623-6B473874C768}" presName="linear" presStyleCnt="0">
        <dgm:presLayoutVars>
          <dgm:animLvl val="lvl"/>
          <dgm:resizeHandles val="exact"/>
        </dgm:presLayoutVars>
      </dgm:prSet>
      <dgm:spPr/>
    </dgm:pt>
    <dgm:pt modelId="{9762DE8C-3E69-4B71-A58B-6B119447E705}" type="pres">
      <dgm:prSet presAssocID="{1CB9BFF0-F24D-4894-9495-B3D55748E5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CF9103-EF64-4B2C-A3E7-9F83F0ABAC88}" type="pres">
      <dgm:prSet presAssocID="{965D659E-1C83-4447-B273-E3ED8CF79CC4}" presName="spacer" presStyleCnt="0"/>
      <dgm:spPr/>
    </dgm:pt>
    <dgm:pt modelId="{6743526B-7174-4D08-BB4B-190330A8C84F}" type="pres">
      <dgm:prSet presAssocID="{774B4A18-9D68-4897-8057-04F78C2C65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A22D5C-3C9B-4C22-A6B7-4DFBCAED326E}" type="pres">
      <dgm:prSet presAssocID="{92100536-CBB6-49AD-ADC3-CD66A71A674E}" presName="spacer" presStyleCnt="0"/>
      <dgm:spPr/>
    </dgm:pt>
    <dgm:pt modelId="{8BD93931-0591-4CFC-A5B0-4D78FF5F4A0D}" type="pres">
      <dgm:prSet presAssocID="{D30D8442-7C03-4615-AB4F-24E0D226BA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97DC47-1082-4232-8417-4F166DDDD98A}" type="presOf" srcId="{D30D8442-7C03-4615-AB4F-24E0D226BA2A}" destId="{8BD93931-0591-4CFC-A5B0-4D78FF5F4A0D}" srcOrd="0" destOrd="0" presId="urn:microsoft.com/office/officeart/2005/8/layout/vList2"/>
    <dgm:cxn modelId="{9A056653-E6BF-4BEE-91A4-184DD2664B69}" type="presOf" srcId="{774B4A18-9D68-4897-8057-04F78C2C6521}" destId="{6743526B-7174-4D08-BB4B-190330A8C84F}" srcOrd="0" destOrd="0" presId="urn:microsoft.com/office/officeart/2005/8/layout/vList2"/>
    <dgm:cxn modelId="{66CEDA7F-9ADC-4989-9F40-C08402F794FF}" type="presOf" srcId="{1CB9BFF0-F24D-4894-9495-B3D55748E528}" destId="{9762DE8C-3E69-4B71-A58B-6B119447E705}" srcOrd="0" destOrd="0" presId="urn:microsoft.com/office/officeart/2005/8/layout/vList2"/>
    <dgm:cxn modelId="{619AAA99-502C-460A-8BFE-6BBD6105E2E8}" srcId="{3B375498-E3C4-4DB5-8623-6B473874C768}" destId="{D30D8442-7C03-4615-AB4F-24E0D226BA2A}" srcOrd="2" destOrd="0" parTransId="{4E547A82-EE0E-4EE6-B8FA-34020312526F}" sibTransId="{958B00AA-3308-42FA-BB05-7A5AC5F56DC7}"/>
    <dgm:cxn modelId="{7AF23DE3-02C5-4B09-B054-6D35B783F528}" type="presOf" srcId="{3B375498-E3C4-4DB5-8623-6B473874C768}" destId="{41E890F9-BD05-44C8-8BA3-44BF829C1A67}" srcOrd="0" destOrd="0" presId="urn:microsoft.com/office/officeart/2005/8/layout/vList2"/>
    <dgm:cxn modelId="{FD8AA9F4-EFB7-404E-A27B-EB2856BA1284}" srcId="{3B375498-E3C4-4DB5-8623-6B473874C768}" destId="{1CB9BFF0-F24D-4894-9495-B3D55748E528}" srcOrd="0" destOrd="0" parTransId="{CFAC16DB-AB7B-4349-B7FF-3699D60BA822}" sibTransId="{965D659E-1C83-4447-B273-E3ED8CF79CC4}"/>
    <dgm:cxn modelId="{A7BCF4F5-3055-4B06-95B6-43C1AFC7CAD6}" srcId="{3B375498-E3C4-4DB5-8623-6B473874C768}" destId="{774B4A18-9D68-4897-8057-04F78C2C6521}" srcOrd="1" destOrd="0" parTransId="{6D130EED-FF77-4A4A-BD92-B167F3BE072F}" sibTransId="{92100536-CBB6-49AD-ADC3-CD66A71A674E}"/>
    <dgm:cxn modelId="{3F10AEBC-37EF-4943-8D31-E3F55888ED8F}" type="presParOf" srcId="{41E890F9-BD05-44C8-8BA3-44BF829C1A67}" destId="{9762DE8C-3E69-4B71-A58B-6B119447E705}" srcOrd="0" destOrd="0" presId="urn:microsoft.com/office/officeart/2005/8/layout/vList2"/>
    <dgm:cxn modelId="{7BF87A4B-BA3B-4094-A2A3-FA50CC287E8A}" type="presParOf" srcId="{41E890F9-BD05-44C8-8BA3-44BF829C1A67}" destId="{B0CF9103-EF64-4B2C-A3E7-9F83F0ABAC88}" srcOrd="1" destOrd="0" presId="urn:microsoft.com/office/officeart/2005/8/layout/vList2"/>
    <dgm:cxn modelId="{E7119437-DCBD-4147-83F1-4FB51269D8F4}" type="presParOf" srcId="{41E890F9-BD05-44C8-8BA3-44BF829C1A67}" destId="{6743526B-7174-4D08-BB4B-190330A8C84F}" srcOrd="2" destOrd="0" presId="urn:microsoft.com/office/officeart/2005/8/layout/vList2"/>
    <dgm:cxn modelId="{D88C5784-D9AD-4B55-85EF-F9E5D198BE89}" type="presParOf" srcId="{41E890F9-BD05-44C8-8BA3-44BF829C1A67}" destId="{D0A22D5C-3C9B-4C22-A6B7-4DFBCAED326E}" srcOrd="3" destOrd="0" presId="urn:microsoft.com/office/officeart/2005/8/layout/vList2"/>
    <dgm:cxn modelId="{35D0325A-6005-4324-B43F-EFB14B9B2616}" type="presParOf" srcId="{41E890F9-BD05-44C8-8BA3-44BF829C1A67}" destId="{8BD93931-0591-4CFC-A5B0-4D78FF5F4A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C8AA51-F309-43A6-9D84-2A87AE150C3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4F1DE3-B2D2-47C0-A4B0-C6A19A786548}">
      <dgm:prSet/>
      <dgm:spPr/>
      <dgm:t>
        <a:bodyPr/>
        <a:lstStyle/>
        <a:p>
          <a:pPr>
            <a:defRPr b="1"/>
          </a:pPr>
          <a:r>
            <a:rPr lang="en-US" baseline="0"/>
            <a:t>Control the topic</a:t>
          </a:r>
          <a:endParaRPr lang="en-US"/>
        </a:p>
      </dgm:t>
    </dgm:pt>
    <dgm:pt modelId="{EB6BBE6E-AD7B-4A36-B44C-76D598B9D90C}" type="parTrans" cxnId="{C2BCEB7E-B817-4BAF-B02F-13026966B5C9}">
      <dgm:prSet/>
      <dgm:spPr/>
      <dgm:t>
        <a:bodyPr/>
        <a:lstStyle/>
        <a:p>
          <a:endParaRPr lang="en-US"/>
        </a:p>
      </dgm:t>
    </dgm:pt>
    <dgm:pt modelId="{499DFA85-837B-4770-8C97-EC3EDA3E2289}" type="sibTrans" cxnId="{C2BCEB7E-B817-4BAF-B02F-13026966B5C9}">
      <dgm:prSet/>
      <dgm:spPr/>
      <dgm:t>
        <a:bodyPr/>
        <a:lstStyle/>
        <a:p>
          <a:endParaRPr lang="en-US"/>
        </a:p>
      </dgm:t>
    </dgm:pt>
    <dgm:pt modelId="{53DC3309-ABC2-41FB-B10D-96A771476694}">
      <dgm:prSet custT="1"/>
      <dgm:spPr/>
      <dgm:t>
        <a:bodyPr/>
        <a:lstStyle/>
        <a:p>
          <a:r>
            <a:rPr lang="en-US" sz="1400" i="1" baseline="0" dirty="0"/>
            <a:t>Limit the number of points to discuss</a:t>
          </a:r>
          <a:endParaRPr lang="en-US" sz="1400" dirty="0"/>
        </a:p>
      </dgm:t>
    </dgm:pt>
    <dgm:pt modelId="{6AD8068E-2DC2-4BB7-8716-FC1F3F0D708D}" type="parTrans" cxnId="{41C5639C-02C7-4B98-94B3-357FAC3D3CA9}">
      <dgm:prSet/>
      <dgm:spPr/>
      <dgm:t>
        <a:bodyPr/>
        <a:lstStyle/>
        <a:p>
          <a:endParaRPr lang="en-US"/>
        </a:p>
      </dgm:t>
    </dgm:pt>
    <dgm:pt modelId="{64AE19DB-122F-4393-AABA-C948F1DACEBE}" type="sibTrans" cxnId="{41C5639C-02C7-4B98-94B3-357FAC3D3CA9}">
      <dgm:prSet/>
      <dgm:spPr/>
      <dgm:t>
        <a:bodyPr/>
        <a:lstStyle/>
        <a:p>
          <a:endParaRPr lang="en-US"/>
        </a:p>
      </dgm:t>
    </dgm:pt>
    <dgm:pt modelId="{2C6C6A06-AE78-4582-814D-E8CF4522ACF8}">
      <dgm:prSet custT="1"/>
      <dgm:spPr/>
      <dgm:t>
        <a:bodyPr/>
        <a:lstStyle/>
        <a:p>
          <a:r>
            <a:rPr lang="en-US" sz="1400" i="1" baseline="0" dirty="0"/>
            <a:t>Bring the question back to one of your planned answers</a:t>
          </a:r>
          <a:endParaRPr lang="en-US" sz="1400" dirty="0"/>
        </a:p>
      </dgm:t>
    </dgm:pt>
    <dgm:pt modelId="{7C820789-8486-4A43-8DD4-56328F5EA62E}" type="parTrans" cxnId="{5B26224F-6645-4694-9933-979CD0F4E8B3}">
      <dgm:prSet/>
      <dgm:spPr/>
      <dgm:t>
        <a:bodyPr/>
        <a:lstStyle/>
        <a:p>
          <a:endParaRPr lang="en-US"/>
        </a:p>
      </dgm:t>
    </dgm:pt>
    <dgm:pt modelId="{20CEBECE-7AD7-49B6-B046-DC67BE9DC843}" type="sibTrans" cxnId="{5B26224F-6645-4694-9933-979CD0F4E8B3}">
      <dgm:prSet/>
      <dgm:spPr/>
      <dgm:t>
        <a:bodyPr/>
        <a:lstStyle/>
        <a:p>
          <a:endParaRPr lang="en-US"/>
        </a:p>
      </dgm:t>
    </dgm:pt>
    <dgm:pt modelId="{95D94239-4883-4228-988E-50C660C5B820}">
      <dgm:prSet/>
      <dgm:spPr/>
      <dgm:t>
        <a:bodyPr/>
        <a:lstStyle/>
        <a:p>
          <a:pPr>
            <a:defRPr b="1"/>
          </a:pPr>
          <a:r>
            <a:rPr lang="en-US" baseline="0"/>
            <a:t>Limit your answers to what you know to be true</a:t>
          </a:r>
          <a:endParaRPr lang="en-US"/>
        </a:p>
      </dgm:t>
    </dgm:pt>
    <dgm:pt modelId="{97731351-6A2C-4E7C-BD53-AA465B12F835}" type="parTrans" cxnId="{0615DE7F-2A4F-44E6-91C3-DD8F3BA9454B}">
      <dgm:prSet/>
      <dgm:spPr/>
      <dgm:t>
        <a:bodyPr/>
        <a:lstStyle/>
        <a:p>
          <a:endParaRPr lang="en-US"/>
        </a:p>
      </dgm:t>
    </dgm:pt>
    <dgm:pt modelId="{DA995560-5864-43CE-84FA-B738DB58BC6A}" type="sibTrans" cxnId="{0615DE7F-2A4F-44E6-91C3-DD8F3BA9454B}">
      <dgm:prSet/>
      <dgm:spPr/>
      <dgm:t>
        <a:bodyPr/>
        <a:lstStyle/>
        <a:p>
          <a:endParaRPr lang="en-US"/>
        </a:p>
      </dgm:t>
    </dgm:pt>
    <dgm:pt modelId="{D4BB939D-A3C6-4D87-A786-CF48EEAE881C}">
      <dgm:prSet custT="1"/>
      <dgm:spPr/>
      <dgm:t>
        <a:bodyPr/>
        <a:lstStyle/>
        <a:p>
          <a:r>
            <a:rPr lang="en-US" sz="1400" i="1" baseline="0" dirty="0"/>
            <a:t>No speculation or guesses</a:t>
          </a:r>
          <a:endParaRPr lang="en-US" sz="1400" dirty="0"/>
        </a:p>
      </dgm:t>
    </dgm:pt>
    <dgm:pt modelId="{106D7127-ACDC-48C9-8F1E-4DCB06B33905}" type="parTrans" cxnId="{7092D7B4-9F8B-43B6-951A-75F184252A41}">
      <dgm:prSet/>
      <dgm:spPr/>
      <dgm:t>
        <a:bodyPr/>
        <a:lstStyle/>
        <a:p>
          <a:endParaRPr lang="en-US"/>
        </a:p>
      </dgm:t>
    </dgm:pt>
    <dgm:pt modelId="{22315D4B-D2BC-453F-8A0B-C218E653580E}" type="sibTrans" cxnId="{7092D7B4-9F8B-43B6-951A-75F184252A41}">
      <dgm:prSet/>
      <dgm:spPr/>
      <dgm:t>
        <a:bodyPr/>
        <a:lstStyle/>
        <a:p>
          <a:endParaRPr lang="en-US"/>
        </a:p>
      </dgm:t>
    </dgm:pt>
    <dgm:pt modelId="{DF2DBD21-0821-4E31-87B2-BCA1942ED315}">
      <dgm:prSet/>
      <dgm:spPr/>
      <dgm:t>
        <a:bodyPr/>
        <a:lstStyle/>
        <a:p>
          <a:pPr>
            <a:defRPr b="1"/>
          </a:pPr>
          <a:r>
            <a:rPr lang="en-US" baseline="0"/>
            <a:t>Describe how you will find the answers where you don’t know</a:t>
          </a:r>
          <a:endParaRPr lang="en-US"/>
        </a:p>
      </dgm:t>
    </dgm:pt>
    <dgm:pt modelId="{4276976A-C828-49F8-9E68-27747730F868}" type="parTrans" cxnId="{62A7DE5C-5B62-4F9D-A016-D04843150C21}">
      <dgm:prSet/>
      <dgm:spPr/>
      <dgm:t>
        <a:bodyPr/>
        <a:lstStyle/>
        <a:p>
          <a:endParaRPr lang="en-US"/>
        </a:p>
      </dgm:t>
    </dgm:pt>
    <dgm:pt modelId="{8A8A3414-78CD-4487-B4E7-D344899F56E7}" type="sibTrans" cxnId="{62A7DE5C-5B62-4F9D-A016-D04843150C21}">
      <dgm:prSet/>
      <dgm:spPr/>
      <dgm:t>
        <a:bodyPr/>
        <a:lstStyle/>
        <a:p>
          <a:endParaRPr lang="en-US"/>
        </a:p>
      </dgm:t>
    </dgm:pt>
    <dgm:pt modelId="{C3C0FBD9-D6C7-451F-BA79-3C7D3EB165A1}">
      <dgm:prSet/>
      <dgm:spPr/>
      <dgm:t>
        <a:bodyPr/>
        <a:lstStyle/>
        <a:p>
          <a:pPr>
            <a:defRPr b="1"/>
          </a:pPr>
          <a:r>
            <a:rPr lang="en-US" baseline="0"/>
            <a:t>Maintain your credibility</a:t>
          </a:r>
          <a:endParaRPr lang="en-US"/>
        </a:p>
      </dgm:t>
    </dgm:pt>
    <dgm:pt modelId="{EB0490AC-DF1A-4A3D-86F2-F92BB046CD36}" type="parTrans" cxnId="{0CF3F99C-F566-4D8C-9FDB-5968170D1556}">
      <dgm:prSet/>
      <dgm:spPr/>
      <dgm:t>
        <a:bodyPr/>
        <a:lstStyle/>
        <a:p>
          <a:endParaRPr lang="en-US"/>
        </a:p>
      </dgm:t>
    </dgm:pt>
    <dgm:pt modelId="{6E7A00CE-FE46-4945-A89A-BAB16158DE82}" type="sibTrans" cxnId="{0CF3F99C-F566-4D8C-9FDB-5968170D1556}">
      <dgm:prSet/>
      <dgm:spPr/>
      <dgm:t>
        <a:bodyPr/>
        <a:lstStyle/>
        <a:p>
          <a:endParaRPr lang="en-US"/>
        </a:p>
      </dgm:t>
    </dgm:pt>
    <dgm:pt modelId="{98AD4D08-E315-4AD8-80CD-506CE7EDD1C2}" type="pres">
      <dgm:prSet presAssocID="{99C8AA51-F309-43A6-9D84-2A87AE150C38}" presName="root" presStyleCnt="0">
        <dgm:presLayoutVars>
          <dgm:dir/>
          <dgm:resizeHandles val="exact"/>
        </dgm:presLayoutVars>
      </dgm:prSet>
      <dgm:spPr/>
    </dgm:pt>
    <dgm:pt modelId="{106C63FE-D99B-4245-A1E2-9D8C1D9B5F7C}" type="pres">
      <dgm:prSet presAssocID="{794F1DE3-B2D2-47C0-A4B0-C6A19A786548}" presName="compNode" presStyleCnt="0"/>
      <dgm:spPr/>
    </dgm:pt>
    <dgm:pt modelId="{55FADC31-04C0-4BD9-88BE-36DFEB18BF05}" type="pres">
      <dgm:prSet presAssocID="{794F1DE3-B2D2-47C0-A4B0-C6A19A7865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63FAA57-4262-4CBA-A32B-D1E3FA974C5F}" type="pres">
      <dgm:prSet presAssocID="{794F1DE3-B2D2-47C0-A4B0-C6A19A786548}" presName="iconSpace" presStyleCnt="0"/>
      <dgm:spPr/>
    </dgm:pt>
    <dgm:pt modelId="{E508537E-D8D7-4C3A-8513-23FA66474117}" type="pres">
      <dgm:prSet presAssocID="{794F1DE3-B2D2-47C0-A4B0-C6A19A786548}" presName="parTx" presStyleLbl="revTx" presStyleIdx="0" presStyleCnt="8">
        <dgm:presLayoutVars>
          <dgm:chMax val="0"/>
          <dgm:chPref val="0"/>
        </dgm:presLayoutVars>
      </dgm:prSet>
      <dgm:spPr/>
    </dgm:pt>
    <dgm:pt modelId="{CAAF89A8-9F45-4742-8BB1-3D67B73424B6}" type="pres">
      <dgm:prSet presAssocID="{794F1DE3-B2D2-47C0-A4B0-C6A19A786548}" presName="txSpace" presStyleCnt="0"/>
      <dgm:spPr/>
    </dgm:pt>
    <dgm:pt modelId="{2D819210-E759-4F8E-A455-068F310B5BDC}" type="pres">
      <dgm:prSet presAssocID="{794F1DE3-B2D2-47C0-A4B0-C6A19A786548}" presName="desTx" presStyleLbl="revTx" presStyleIdx="1" presStyleCnt="8">
        <dgm:presLayoutVars/>
      </dgm:prSet>
      <dgm:spPr/>
    </dgm:pt>
    <dgm:pt modelId="{D929EBBE-3314-4811-AAF8-833AD6C71DFE}" type="pres">
      <dgm:prSet presAssocID="{499DFA85-837B-4770-8C97-EC3EDA3E2289}" presName="sibTrans" presStyleCnt="0"/>
      <dgm:spPr/>
    </dgm:pt>
    <dgm:pt modelId="{54FCF600-3C9E-47D3-8E95-AEADF9FD3D26}" type="pres">
      <dgm:prSet presAssocID="{95D94239-4883-4228-988E-50C660C5B820}" presName="compNode" presStyleCnt="0"/>
      <dgm:spPr/>
    </dgm:pt>
    <dgm:pt modelId="{C8C301FA-CD96-4E76-B215-2E64F6748DF6}" type="pres">
      <dgm:prSet presAssocID="{95D94239-4883-4228-988E-50C660C5B8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B2F7C35-DAD9-4AD2-B49B-360ADDEA0B3B}" type="pres">
      <dgm:prSet presAssocID="{95D94239-4883-4228-988E-50C660C5B820}" presName="iconSpace" presStyleCnt="0"/>
      <dgm:spPr/>
    </dgm:pt>
    <dgm:pt modelId="{AF07361A-F6FA-473E-B316-35DE33C2A05C}" type="pres">
      <dgm:prSet presAssocID="{95D94239-4883-4228-988E-50C660C5B820}" presName="parTx" presStyleLbl="revTx" presStyleIdx="2" presStyleCnt="8">
        <dgm:presLayoutVars>
          <dgm:chMax val="0"/>
          <dgm:chPref val="0"/>
        </dgm:presLayoutVars>
      </dgm:prSet>
      <dgm:spPr/>
    </dgm:pt>
    <dgm:pt modelId="{2C1D0AD4-10BA-40CD-9811-51F57BDAD5BD}" type="pres">
      <dgm:prSet presAssocID="{95D94239-4883-4228-988E-50C660C5B820}" presName="txSpace" presStyleCnt="0"/>
      <dgm:spPr/>
    </dgm:pt>
    <dgm:pt modelId="{5E1AB402-9EE5-4EAB-86C1-04697EA25469}" type="pres">
      <dgm:prSet presAssocID="{95D94239-4883-4228-988E-50C660C5B820}" presName="desTx" presStyleLbl="revTx" presStyleIdx="3" presStyleCnt="8">
        <dgm:presLayoutVars/>
      </dgm:prSet>
      <dgm:spPr/>
    </dgm:pt>
    <dgm:pt modelId="{CA016D32-D813-4B9C-AF92-6303F4ECD70B}" type="pres">
      <dgm:prSet presAssocID="{DA995560-5864-43CE-84FA-B738DB58BC6A}" presName="sibTrans" presStyleCnt="0"/>
      <dgm:spPr/>
    </dgm:pt>
    <dgm:pt modelId="{E4B030AF-EA71-494F-96B6-D124759578AA}" type="pres">
      <dgm:prSet presAssocID="{DF2DBD21-0821-4E31-87B2-BCA1942ED315}" presName="compNode" presStyleCnt="0"/>
      <dgm:spPr/>
    </dgm:pt>
    <dgm:pt modelId="{47E3B7E4-313B-41BE-BFE3-5807D871825C}" type="pres">
      <dgm:prSet presAssocID="{DF2DBD21-0821-4E31-87B2-BCA1942ED31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441367A-A373-4FED-AEED-6D11AB1F9004}" type="pres">
      <dgm:prSet presAssocID="{DF2DBD21-0821-4E31-87B2-BCA1942ED315}" presName="iconSpace" presStyleCnt="0"/>
      <dgm:spPr/>
    </dgm:pt>
    <dgm:pt modelId="{DC449FD3-C991-4200-A4C6-5B850EA60A62}" type="pres">
      <dgm:prSet presAssocID="{DF2DBD21-0821-4E31-87B2-BCA1942ED315}" presName="parTx" presStyleLbl="revTx" presStyleIdx="4" presStyleCnt="8">
        <dgm:presLayoutVars>
          <dgm:chMax val="0"/>
          <dgm:chPref val="0"/>
        </dgm:presLayoutVars>
      </dgm:prSet>
      <dgm:spPr/>
    </dgm:pt>
    <dgm:pt modelId="{AFF8D693-D81C-4C78-98D1-E3AA6023F571}" type="pres">
      <dgm:prSet presAssocID="{DF2DBD21-0821-4E31-87B2-BCA1942ED315}" presName="txSpace" presStyleCnt="0"/>
      <dgm:spPr/>
    </dgm:pt>
    <dgm:pt modelId="{94AB259C-5B5E-4B4B-B8E9-CCCE8523EBB1}" type="pres">
      <dgm:prSet presAssocID="{DF2DBD21-0821-4E31-87B2-BCA1942ED315}" presName="desTx" presStyleLbl="revTx" presStyleIdx="5" presStyleCnt="8">
        <dgm:presLayoutVars/>
      </dgm:prSet>
      <dgm:spPr/>
    </dgm:pt>
    <dgm:pt modelId="{00FB7073-B6FB-4D94-88EC-551EBE73A993}" type="pres">
      <dgm:prSet presAssocID="{8A8A3414-78CD-4487-B4E7-D344899F56E7}" presName="sibTrans" presStyleCnt="0"/>
      <dgm:spPr/>
    </dgm:pt>
    <dgm:pt modelId="{75DC74E1-945A-4738-9C48-69936FB32E15}" type="pres">
      <dgm:prSet presAssocID="{C3C0FBD9-D6C7-451F-BA79-3C7D3EB165A1}" presName="compNode" presStyleCnt="0"/>
      <dgm:spPr/>
    </dgm:pt>
    <dgm:pt modelId="{EF74E406-16BF-4E12-AA13-0E06DBF71414}" type="pres">
      <dgm:prSet presAssocID="{C3C0FBD9-D6C7-451F-BA79-3C7D3EB165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D49257-F7DD-4A5D-A093-82B33CA43379}" type="pres">
      <dgm:prSet presAssocID="{C3C0FBD9-D6C7-451F-BA79-3C7D3EB165A1}" presName="iconSpace" presStyleCnt="0"/>
      <dgm:spPr/>
    </dgm:pt>
    <dgm:pt modelId="{58257C5E-97C8-4BAB-89A0-7BFAFDD57DE7}" type="pres">
      <dgm:prSet presAssocID="{C3C0FBD9-D6C7-451F-BA79-3C7D3EB165A1}" presName="parTx" presStyleLbl="revTx" presStyleIdx="6" presStyleCnt="8">
        <dgm:presLayoutVars>
          <dgm:chMax val="0"/>
          <dgm:chPref val="0"/>
        </dgm:presLayoutVars>
      </dgm:prSet>
      <dgm:spPr/>
    </dgm:pt>
    <dgm:pt modelId="{736A1DDA-F208-4606-A6E7-07E96A9E0795}" type="pres">
      <dgm:prSet presAssocID="{C3C0FBD9-D6C7-451F-BA79-3C7D3EB165A1}" presName="txSpace" presStyleCnt="0"/>
      <dgm:spPr/>
    </dgm:pt>
    <dgm:pt modelId="{EAF2524A-8E74-4BFD-B9F9-690247C9224D}" type="pres">
      <dgm:prSet presAssocID="{C3C0FBD9-D6C7-451F-BA79-3C7D3EB165A1}" presName="desTx" presStyleLbl="revTx" presStyleIdx="7" presStyleCnt="8">
        <dgm:presLayoutVars/>
      </dgm:prSet>
      <dgm:spPr/>
    </dgm:pt>
  </dgm:ptLst>
  <dgm:cxnLst>
    <dgm:cxn modelId="{59631F0E-CE9A-4993-AB19-6494F17E186B}" type="presOf" srcId="{53DC3309-ABC2-41FB-B10D-96A771476694}" destId="{2D819210-E759-4F8E-A455-068F310B5BDC}" srcOrd="0" destOrd="0" presId="urn:microsoft.com/office/officeart/2018/5/layout/CenteredIconLabelDescriptionList"/>
    <dgm:cxn modelId="{5AF0D936-6E01-405C-8389-F828A2B73B0E}" type="presOf" srcId="{794F1DE3-B2D2-47C0-A4B0-C6A19A786548}" destId="{E508537E-D8D7-4C3A-8513-23FA66474117}" srcOrd="0" destOrd="0" presId="urn:microsoft.com/office/officeart/2018/5/layout/CenteredIconLabelDescriptionList"/>
    <dgm:cxn modelId="{62A7DE5C-5B62-4F9D-A016-D04843150C21}" srcId="{99C8AA51-F309-43A6-9D84-2A87AE150C38}" destId="{DF2DBD21-0821-4E31-87B2-BCA1942ED315}" srcOrd="2" destOrd="0" parTransId="{4276976A-C828-49F8-9E68-27747730F868}" sibTransId="{8A8A3414-78CD-4487-B4E7-D344899F56E7}"/>
    <dgm:cxn modelId="{5B26224F-6645-4694-9933-979CD0F4E8B3}" srcId="{794F1DE3-B2D2-47C0-A4B0-C6A19A786548}" destId="{2C6C6A06-AE78-4582-814D-E8CF4522ACF8}" srcOrd="1" destOrd="0" parTransId="{7C820789-8486-4A43-8DD4-56328F5EA62E}" sibTransId="{20CEBECE-7AD7-49B6-B046-DC67BE9DC843}"/>
    <dgm:cxn modelId="{03DD7E75-DDD3-431C-B600-9B67B16CA0A3}" type="presOf" srcId="{2C6C6A06-AE78-4582-814D-E8CF4522ACF8}" destId="{2D819210-E759-4F8E-A455-068F310B5BDC}" srcOrd="0" destOrd="1" presId="urn:microsoft.com/office/officeart/2018/5/layout/CenteredIconLabelDescriptionList"/>
    <dgm:cxn modelId="{28B9207A-9D09-4177-8510-2FC4DB81F1B2}" type="presOf" srcId="{95D94239-4883-4228-988E-50C660C5B820}" destId="{AF07361A-F6FA-473E-B316-35DE33C2A05C}" srcOrd="0" destOrd="0" presId="urn:microsoft.com/office/officeart/2018/5/layout/CenteredIconLabelDescriptionList"/>
    <dgm:cxn modelId="{C2BCEB7E-B817-4BAF-B02F-13026966B5C9}" srcId="{99C8AA51-F309-43A6-9D84-2A87AE150C38}" destId="{794F1DE3-B2D2-47C0-A4B0-C6A19A786548}" srcOrd="0" destOrd="0" parTransId="{EB6BBE6E-AD7B-4A36-B44C-76D598B9D90C}" sibTransId="{499DFA85-837B-4770-8C97-EC3EDA3E2289}"/>
    <dgm:cxn modelId="{0615DE7F-2A4F-44E6-91C3-DD8F3BA9454B}" srcId="{99C8AA51-F309-43A6-9D84-2A87AE150C38}" destId="{95D94239-4883-4228-988E-50C660C5B820}" srcOrd="1" destOrd="0" parTransId="{97731351-6A2C-4E7C-BD53-AA465B12F835}" sibTransId="{DA995560-5864-43CE-84FA-B738DB58BC6A}"/>
    <dgm:cxn modelId="{1EEE638C-1356-4A0D-BA80-BF91D881F0B5}" type="presOf" srcId="{99C8AA51-F309-43A6-9D84-2A87AE150C38}" destId="{98AD4D08-E315-4AD8-80CD-506CE7EDD1C2}" srcOrd="0" destOrd="0" presId="urn:microsoft.com/office/officeart/2018/5/layout/CenteredIconLabelDescriptionList"/>
    <dgm:cxn modelId="{E7D2C698-2C4A-4AF1-80A2-0819226671B9}" type="presOf" srcId="{DF2DBD21-0821-4E31-87B2-BCA1942ED315}" destId="{DC449FD3-C991-4200-A4C6-5B850EA60A62}" srcOrd="0" destOrd="0" presId="urn:microsoft.com/office/officeart/2018/5/layout/CenteredIconLabelDescriptionList"/>
    <dgm:cxn modelId="{41C5639C-02C7-4B98-94B3-357FAC3D3CA9}" srcId="{794F1DE3-B2D2-47C0-A4B0-C6A19A786548}" destId="{53DC3309-ABC2-41FB-B10D-96A771476694}" srcOrd="0" destOrd="0" parTransId="{6AD8068E-2DC2-4BB7-8716-FC1F3F0D708D}" sibTransId="{64AE19DB-122F-4393-AABA-C948F1DACEBE}"/>
    <dgm:cxn modelId="{0CF3F99C-F566-4D8C-9FDB-5968170D1556}" srcId="{99C8AA51-F309-43A6-9D84-2A87AE150C38}" destId="{C3C0FBD9-D6C7-451F-BA79-3C7D3EB165A1}" srcOrd="3" destOrd="0" parTransId="{EB0490AC-DF1A-4A3D-86F2-F92BB046CD36}" sibTransId="{6E7A00CE-FE46-4945-A89A-BAB16158DE82}"/>
    <dgm:cxn modelId="{56957AA0-D09A-49C3-8C5D-979A917E6099}" type="presOf" srcId="{C3C0FBD9-D6C7-451F-BA79-3C7D3EB165A1}" destId="{58257C5E-97C8-4BAB-89A0-7BFAFDD57DE7}" srcOrd="0" destOrd="0" presId="urn:microsoft.com/office/officeart/2018/5/layout/CenteredIconLabelDescriptionList"/>
    <dgm:cxn modelId="{7092D7B4-9F8B-43B6-951A-75F184252A41}" srcId="{95D94239-4883-4228-988E-50C660C5B820}" destId="{D4BB939D-A3C6-4D87-A786-CF48EEAE881C}" srcOrd="0" destOrd="0" parTransId="{106D7127-ACDC-48C9-8F1E-4DCB06B33905}" sibTransId="{22315D4B-D2BC-453F-8A0B-C218E653580E}"/>
    <dgm:cxn modelId="{48E50DDF-3FCF-4C63-AC1F-7F226BE4116F}" type="presOf" srcId="{D4BB939D-A3C6-4D87-A786-CF48EEAE881C}" destId="{5E1AB402-9EE5-4EAB-86C1-04697EA25469}" srcOrd="0" destOrd="0" presId="urn:microsoft.com/office/officeart/2018/5/layout/CenteredIconLabelDescriptionList"/>
    <dgm:cxn modelId="{234B9337-8389-4168-BD7A-E37E1AA168A3}" type="presParOf" srcId="{98AD4D08-E315-4AD8-80CD-506CE7EDD1C2}" destId="{106C63FE-D99B-4245-A1E2-9D8C1D9B5F7C}" srcOrd="0" destOrd="0" presId="urn:microsoft.com/office/officeart/2018/5/layout/CenteredIconLabelDescriptionList"/>
    <dgm:cxn modelId="{8F957D01-6465-4C92-A43A-CDD5403F6E5F}" type="presParOf" srcId="{106C63FE-D99B-4245-A1E2-9D8C1D9B5F7C}" destId="{55FADC31-04C0-4BD9-88BE-36DFEB18BF05}" srcOrd="0" destOrd="0" presId="urn:microsoft.com/office/officeart/2018/5/layout/CenteredIconLabelDescriptionList"/>
    <dgm:cxn modelId="{0FBDEFFC-36AB-4FCF-B430-E809EEFDDDA1}" type="presParOf" srcId="{106C63FE-D99B-4245-A1E2-9D8C1D9B5F7C}" destId="{F63FAA57-4262-4CBA-A32B-D1E3FA974C5F}" srcOrd="1" destOrd="0" presId="urn:microsoft.com/office/officeart/2018/5/layout/CenteredIconLabelDescriptionList"/>
    <dgm:cxn modelId="{FECBB0C7-22DA-456E-BE77-45D6791E81FD}" type="presParOf" srcId="{106C63FE-D99B-4245-A1E2-9D8C1D9B5F7C}" destId="{E508537E-D8D7-4C3A-8513-23FA66474117}" srcOrd="2" destOrd="0" presId="urn:microsoft.com/office/officeart/2018/5/layout/CenteredIconLabelDescriptionList"/>
    <dgm:cxn modelId="{0DB6B2F8-E9DE-42B2-9B42-908BDC4C0507}" type="presParOf" srcId="{106C63FE-D99B-4245-A1E2-9D8C1D9B5F7C}" destId="{CAAF89A8-9F45-4742-8BB1-3D67B73424B6}" srcOrd="3" destOrd="0" presId="urn:microsoft.com/office/officeart/2018/5/layout/CenteredIconLabelDescriptionList"/>
    <dgm:cxn modelId="{4705C79E-4BA6-46BA-820E-22D941D182E6}" type="presParOf" srcId="{106C63FE-D99B-4245-A1E2-9D8C1D9B5F7C}" destId="{2D819210-E759-4F8E-A455-068F310B5BDC}" srcOrd="4" destOrd="0" presId="urn:microsoft.com/office/officeart/2018/5/layout/CenteredIconLabelDescriptionList"/>
    <dgm:cxn modelId="{F0046A30-AEC3-473D-9E7D-6C3C47FC449F}" type="presParOf" srcId="{98AD4D08-E315-4AD8-80CD-506CE7EDD1C2}" destId="{D929EBBE-3314-4811-AAF8-833AD6C71DFE}" srcOrd="1" destOrd="0" presId="urn:microsoft.com/office/officeart/2018/5/layout/CenteredIconLabelDescriptionList"/>
    <dgm:cxn modelId="{398EFAFC-3772-49D9-8880-AE16AD422241}" type="presParOf" srcId="{98AD4D08-E315-4AD8-80CD-506CE7EDD1C2}" destId="{54FCF600-3C9E-47D3-8E95-AEADF9FD3D26}" srcOrd="2" destOrd="0" presId="urn:microsoft.com/office/officeart/2018/5/layout/CenteredIconLabelDescriptionList"/>
    <dgm:cxn modelId="{99170882-B8D1-449B-A9E5-D8741B55E4B2}" type="presParOf" srcId="{54FCF600-3C9E-47D3-8E95-AEADF9FD3D26}" destId="{C8C301FA-CD96-4E76-B215-2E64F6748DF6}" srcOrd="0" destOrd="0" presId="urn:microsoft.com/office/officeart/2018/5/layout/CenteredIconLabelDescriptionList"/>
    <dgm:cxn modelId="{8E3524AA-8EDD-4946-B402-192A5B424046}" type="presParOf" srcId="{54FCF600-3C9E-47D3-8E95-AEADF9FD3D26}" destId="{9B2F7C35-DAD9-4AD2-B49B-360ADDEA0B3B}" srcOrd="1" destOrd="0" presId="urn:microsoft.com/office/officeart/2018/5/layout/CenteredIconLabelDescriptionList"/>
    <dgm:cxn modelId="{A65A4816-5C40-4675-9014-ED1A3B494CC6}" type="presParOf" srcId="{54FCF600-3C9E-47D3-8E95-AEADF9FD3D26}" destId="{AF07361A-F6FA-473E-B316-35DE33C2A05C}" srcOrd="2" destOrd="0" presId="urn:microsoft.com/office/officeart/2018/5/layout/CenteredIconLabelDescriptionList"/>
    <dgm:cxn modelId="{F3FA5ECA-3A27-4EC7-90CA-EB7F4E6583D6}" type="presParOf" srcId="{54FCF600-3C9E-47D3-8E95-AEADF9FD3D26}" destId="{2C1D0AD4-10BA-40CD-9811-51F57BDAD5BD}" srcOrd="3" destOrd="0" presId="urn:microsoft.com/office/officeart/2018/5/layout/CenteredIconLabelDescriptionList"/>
    <dgm:cxn modelId="{3490E60F-1CA3-4357-B17C-71BB120C5ACC}" type="presParOf" srcId="{54FCF600-3C9E-47D3-8E95-AEADF9FD3D26}" destId="{5E1AB402-9EE5-4EAB-86C1-04697EA25469}" srcOrd="4" destOrd="0" presId="urn:microsoft.com/office/officeart/2018/5/layout/CenteredIconLabelDescriptionList"/>
    <dgm:cxn modelId="{7156FA93-6DE5-415D-BA59-D70B71FDCBD9}" type="presParOf" srcId="{98AD4D08-E315-4AD8-80CD-506CE7EDD1C2}" destId="{CA016D32-D813-4B9C-AF92-6303F4ECD70B}" srcOrd="3" destOrd="0" presId="urn:microsoft.com/office/officeart/2018/5/layout/CenteredIconLabelDescriptionList"/>
    <dgm:cxn modelId="{A0A7D5C1-6D7F-4D50-BEB7-5AEE9E454D77}" type="presParOf" srcId="{98AD4D08-E315-4AD8-80CD-506CE7EDD1C2}" destId="{E4B030AF-EA71-494F-96B6-D124759578AA}" srcOrd="4" destOrd="0" presId="urn:microsoft.com/office/officeart/2018/5/layout/CenteredIconLabelDescriptionList"/>
    <dgm:cxn modelId="{22F69750-AB27-46EB-BA6E-53D25699BCB2}" type="presParOf" srcId="{E4B030AF-EA71-494F-96B6-D124759578AA}" destId="{47E3B7E4-313B-41BE-BFE3-5807D871825C}" srcOrd="0" destOrd="0" presId="urn:microsoft.com/office/officeart/2018/5/layout/CenteredIconLabelDescriptionList"/>
    <dgm:cxn modelId="{14B5D5DA-704B-4BCD-803A-E039476CA4CE}" type="presParOf" srcId="{E4B030AF-EA71-494F-96B6-D124759578AA}" destId="{A441367A-A373-4FED-AEED-6D11AB1F9004}" srcOrd="1" destOrd="0" presId="urn:microsoft.com/office/officeart/2018/5/layout/CenteredIconLabelDescriptionList"/>
    <dgm:cxn modelId="{A1DA52C5-40AB-47DA-AB4D-EE5C3A353343}" type="presParOf" srcId="{E4B030AF-EA71-494F-96B6-D124759578AA}" destId="{DC449FD3-C991-4200-A4C6-5B850EA60A62}" srcOrd="2" destOrd="0" presId="urn:microsoft.com/office/officeart/2018/5/layout/CenteredIconLabelDescriptionList"/>
    <dgm:cxn modelId="{CE1190F0-1B17-496B-8489-335D1808D8EF}" type="presParOf" srcId="{E4B030AF-EA71-494F-96B6-D124759578AA}" destId="{AFF8D693-D81C-4C78-98D1-E3AA6023F571}" srcOrd="3" destOrd="0" presId="urn:microsoft.com/office/officeart/2018/5/layout/CenteredIconLabelDescriptionList"/>
    <dgm:cxn modelId="{F09F4619-4B24-4B90-9AEE-156DB8C2E4BF}" type="presParOf" srcId="{E4B030AF-EA71-494F-96B6-D124759578AA}" destId="{94AB259C-5B5E-4B4B-B8E9-CCCE8523EBB1}" srcOrd="4" destOrd="0" presId="urn:microsoft.com/office/officeart/2018/5/layout/CenteredIconLabelDescriptionList"/>
    <dgm:cxn modelId="{B2ECC88C-1C49-40C9-9B5D-8DA92B4C757B}" type="presParOf" srcId="{98AD4D08-E315-4AD8-80CD-506CE7EDD1C2}" destId="{00FB7073-B6FB-4D94-88EC-551EBE73A993}" srcOrd="5" destOrd="0" presId="urn:microsoft.com/office/officeart/2018/5/layout/CenteredIconLabelDescriptionList"/>
    <dgm:cxn modelId="{B7574074-FE39-4303-9AB4-800502F7C2C1}" type="presParOf" srcId="{98AD4D08-E315-4AD8-80CD-506CE7EDD1C2}" destId="{75DC74E1-945A-4738-9C48-69936FB32E15}" srcOrd="6" destOrd="0" presId="urn:microsoft.com/office/officeart/2018/5/layout/CenteredIconLabelDescriptionList"/>
    <dgm:cxn modelId="{B486EB07-726A-4066-9E96-48C617A30C0C}" type="presParOf" srcId="{75DC74E1-945A-4738-9C48-69936FB32E15}" destId="{EF74E406-16BF-4E12-AA13-0E06DBF71414}" srcOrd="0" destOrd="0" presId="urn:microsoft.com/office/officeart/2018/5/layout/CenteredIconLabelDescriptionList"/>
    <dgm:cxn modelId="{7395C459-23D6-42F9-BB01-2AED73A5D2C4}" type="presParOf" srcId="{75DC74E1-945A-4738-9C48-69936FB32E15}" destId="{F9D49257-F7DD-4A5D-A093-82B33CA43379}" srcOrd="1" destOrd="0" presId="urn:microsoft.com/office/officeart/2018/5/layout/CenteredIconLabelDescriptionList"/>
    <dgm:cxn modelId="{BC21ECD9-7D38-4806-880B-4A95A0308DBD}" type="presParOf" srcId="{75DC74E1-945A-4738-9C48-69936FB32E15}" destId="{58257C5E-97C8-4BAB-89A0-7BFAFDD57DE7}" srcOrd="2" destOrd="0" presId="urn:microsoft.com/office/officeart/2018/5/layout/CenteredIconLabelDescriptionList"/>
    <dgm:cxn modelId="{9A8D6F92-EABF-4EA7-8033-6E1F67478BCB}" type="presParOf" srcId="{75DC74E1-945A-4738-9C48-69936FB32E15}" destId="{736A1DDA-F208-4606-A6E7-07E96A9E0795}" srcOrd="3" destOrd="0" presId="urn:microsoft.com/office/officeart/2018/5/layout/CenteredIconLabelDescriptionList"/>
    <dgm:cxn modelId="{DAEC2253-5C87-4F5F-8F2F-6239355395F3}" type="presParOf" srcId="{75DC74E1-945A-4738-9C48-69936FB32E15}" destId="{EAF2524A-8E74-4BFD-B9F9-690247C9224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27650-75EC-499B-8E2B-CFADE8D98D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3738BA-C1D0-4CD3-AB6E-5E388EE63D02}">
      <dgm:prSet/>
      <dgm:spPr/>
      <dgm:t>
        <a:bodyPr/>
        <a:lstStyle/>
        <a:p>
          <a:r>
            <a:rPr lang="en-US" baseline="0"/>
            <a:t>About 3,500,000 calls answered annually from across the US</a:t>
          </a:r>
          <a:endParaRPr lang="en-US"/>
        </a:p>
      </dgm:t>
    </dgm:pt>
    <dgm:pt modelId="{90FD9667-5D7B-42C4-8546-CDA59FF3BD09}" type="parTrans" cxnId="{5C84F52A-BAE4-4E0A-90EC-D5B3B3DEA120}">
      <dgm:prSet/>
      <dgm:spPr/>
      <dgm:t>
        <a:bodyPr/>
        <a:lstStyle/>
        <a:p>
          <a:endParaRPr lang="en-US"/>
        </a:p>
      </dgm:t>
    </dgm:pt>
    <dgm:pt modelId="{ECA49A66-5ECF-46F4-BB54-F77A5E520215}" type="sibTrans" cxnId="{5C84F52A-BAE4-4E0A-90EC-D5B3B3DEA120}">
      <dgm:prSet/>
      <dgm:spPr/>
      <dgm:t>
        <a:bodyPr/>
        <a:lstStyle/>
        <a:p>
          <a:endParaRPr lang="en-US"/>
        </a:p>
      </dgm:t>
    </dgm:pt>
    <dgm:pt modelId="{8BA20F35-18A5-4465-A7ED-287C871AAE2C}">
      <dgm:prSet/>
      <dgm:spPr/>
      <dgm:t>
        <a:bodyPr/>
        <a:lstStyle/>
        <a:p>
          <a:r>
            <a:rPr lang="en-US" baseline="0" dirty="0"/>
            <a:t>National toll-free number routed by geography and/or caller phone number</a:t>
          </a:r>
          <a:endParaRPr lang="en-US" dirty="0"/>
        </a:p>
      </dgm:t>
    </dgm:pt>
    <dgm:pt modelId="{97448CF4-429B-47A8-A3AD-760ABF539B3C}" type="parTrans" cxnId="{A1B2DACF-0D9B-4CCE-A074-30271F4C0B31}">
      <dgm:prSet/>
      <dgm:spPr/>
      <dgm:t>
        <a:bodyPr/>
        <a:lstStyle/>
        <a:p>
          <a:endParaRPr lang="en-US"/>
        </a:p>
      </dgm:t>
    </dgm:pt>
    <dgm:pt modelId="{0BF480E7-5011-480E-8F63-87D36B5BBEA2}" type="sibTrans" cxnId="{A1B2DACF-0D9B-4CCE-A074-30271F4C0B31}">
      <dgm:prSet/>
      <dgm:spPr/>
      <dgm:t>
        <a:bodyPr/>
        <a:lstStyle/>
        <a:p>
          <a:endParaRPr lang="en-US"/>
        </a:p>
      </dgm:t>
    </dgm:pt>
    <dgm:pt modelId="{7FD6A41A-F31B-4E50-98A8-6D3B213B1B38}">
      <dgm:prSet/>
      <dgm:spPr/>
      <dgm:t>
        <a:bodyPr/>
        <a:lstStyle/>
        <a:p>
          <a:r>
            <a:rPr lang="en-US" i="1" baseline="0" dirty="0"/>
            <a:t>Routing should be driven by caller location, but sometimes routed by caller phone NPA and NXX</a:t>
          </a:r>
          <a:endParaRPr lang="en-US" dirty="0"/>
        </a:p>
      </dgm:t>
    </dgm:pt>
    <dgm:pt modelId="{3BA4654F-8179-4FBD-9055-DB155B697913}" type="parTrans" cxnId="{CAE9872C-6689-4B97-BC18-F002B6270529}">
      <dgm:prSet/>
      <dgm:spPr/>
      <dgm:t>
        <a:bodyPr/>
        <a:lstStyle/>
        <a:p>
          <a:endParaRPr lang="en-US"/>
        </a:p>
      </dgm:t>
    </dgm:pt>
    <dgm:pt modelId="{F3ED3CCD-81EF-491B-86FC-C49C9E470EE7}" type="sibTrans" cxnId="{CAE9872C-6689-4B97-BC18-F002B6270529}">
      <dgm:prSet/>
      <dgm:spPr/>
      <dgm:t>
        <a:bodyPr/>
        <a:lstStyle/>
        <a:p>
          <a:endParaRPr lang="en-US"/>
        </a:p>
      </dgm:t>
    </dgm:pt>
    <dgm:pt modelId="{1A0A9E59-5777-4EA8-9E2E-5B03A6DD1FDB}">
      <dgm:prSet/>
      <dgm:spPr/>
      <dgm:t>
        <a:bodyPr/>
        <a:lstStyle/>
        <a:p>
          <a:r>
            <a:rPr lang="en-US" baseline="0" dirty="0"/>
            <a:t>Median time to answer call &lt;1 minute</a:t>
          </a:r>
          <a:endParaRPr lang="en-US" dirty="0"/>
        </a:p>
      </dgm:t>
    </dgm:pt>
    <dgm:pt modelId="{FABA9BFD-C295-4746-AF3C-92BE0428F56F}" type="parTrans" cxnId="{809644B0-FF60-45F2-AAD6-8E8C26349648}">
      <dgm:prSet/>
      <dgm:spPr/>
      <dgm:t>
        <a:bodyPr/>
        <a:lstStyle/>
        <a:p>
          <a:endParaRPr lang="en-US"/>
        </a:p>
      </dgm:t>
    </dgm:pt>
    <dgm:pt modelId="{2764F80B-7A71-4083-8C71-CCAEA2EC9D66}" type="sibTrans" cxnId="{809644B0-FF60-45F2-AAD6-8E8C26349648}">
      <dgm:prSet/>
      <dgm:spPr/>
      <dgm:t>
        <a:bodyPr/>
        <a:lstStyle/>
        <a:p>
          <a:endParaRPr lang="en-US"/>
        </a:p>
      </dgm:t>
    </dgm:pt>
    <dgm:pt modelId="{4E91F50C-9E66-4294-9743-B0131AC92549}" type="pres">
      <dgm:prSet presAssocID="{E9027650-75EC-499B-8E2B-CFADE8D98DEA}" presName="root" presStyleCnt="0">
        <dgm:presLayoutVars>
          <dgm:dir/>
          <dgm:resizeHandles val="exact"/>
        </dgm:presLayoutVars>
      </dgm:prSet>
      <dgm:spPr/>
    </dgm:pt>
    <dgm:pt modelId="{86CA7114-87BC-4DC7-83B7-9AAE674687F3}" type="pres">
      <dgm:prSet presAssocID="{AC3738BA-C1D0-4CD3-AB6E-5E388EE63D02}" presName="compNode" presStyleCnt="0"/>
      <dgm:spPr/>
    </dgm:pt>
    <dgm:pt modelId="{3DEFEB99-EBCC-4C22-A1EE-EFBD5B20C2DB}" type="pres">
      <dgm:prSet presAssocID="{AC3738BA-C1D0-4CD3-AB6E-5E388EE63D02}" presName="bgRect" presStyleLbl="bgShp" presStyleIdx="0" presStyleCnt="3"/>
      <dgm:spPr/>
    </dgm:pt>
    <dgm:pt modelId="{CDBF7F10-CA98-47A7-9DA0-714BDD62DD9C}" type="pres">
      <dgm:prSet presAssocID="{AC3738BA-C1D0-4CD3-AB6E-5E388EE63D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512440B6-CAA1-4851-B83F-6F04141D7C6E}" type="pres">
      <dgm:prSet presAssocID="{AC3738BA-C1D0-4CD3-AB6E-5E388EE63D02}" presName="spaceRect" presStyleCnt="0"/>
      <dgm:spPr/>
    </dgm:pt>
    <dgm:pt modelId="{97327E76-D574-4B85-8B2D-60B96F10167B}" type="pres">
      <dgm:prSet presAssocID="{AC3738BA-C1D0-4CD3-AB6E-5E388EE63D02}" presName="parTx" presStyleLbl="revTx" presStyleIdx="0" presStyleCnt="4">
        <dgm:presLayoutVars>
          <dgm:chMax val="0"/>
          <dgm:chPref val="0"/>
        </dgm:presLayoutVars>
      </dgm:prSet>
      <dgm:spPr/>
    </dgm:pt>
    <dgm:pt modelId="{7B61538F-3F31-4082-8574-188DC1814BA1}" type="pres">
      <dgm:prSet presAssocID="{ECA49A66-5ECF-46F4-BB54-F77A5E520215}" presName="sibTrans" presStyleCnt="0"/>
      <dgm:spPr/>
    </dgm:pt>
    <dgm:pt modelId="{71309887-0913-4E23-90DB-A82E7351980E}" type="pres">
      <dgm:prSet presAssocID="{8BA20F35-18A5-4465-A7ED-287C871AAE2C}" presName="compNode" presStyleCnt="0"/>
      <dgm:spPr/>
    </dgm:pt>
    <dgm:pt modelId="{E5E1AA27-1EE3-42BF-BFD2-7DA5F0F666A7}" type="pres">
      <dgm:prSet presAssocID="{8BA20F35-18A5-4465-A7ED-287C871AAE2C}" presName="bgRect" presStyleLbl="bgShp" presStyleIdx="1" presStyleCnt="3"/>
      <dgm:spPr/>
    </dgm:pt>
    <dgm:pt modelId="{CDB5301C-6AFF-4A89-8176-F4993B772978}" type="pres">
      <dgm:prSet presAssocID="{8BA20F35-18A5-4465-A7ED-287C871AAE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C8555799-1B99-4B1D-8523-1751F6E2CCBC}" type="pres">
      <dgm:prSet presAssocID="{8BA20F35-18A5-4465-A7ED-287C871AAE2C}" presName="spaceRect" presStyleCnt="0"/>
      <dgm:spPr/>
    </dgm:pt>
    <dgm:pt modelId="{82CF156B-55FF-4198-8663-4C85457EC6CA}" type="pres">
      <dgm:prSet presAssocID="{8BA20F35-18A5-4465-A7ED-287C871AAE2C}" presName="parTx" presStyleLbl="revTx" presStyleIdx="1" presStyleCnt="4">
        <dgm:presLayoutVars>
          <dgm:chMax val="0"/>
          <dgm:chPref val="0"/>
        </dgm:presLayoutVars>
      </dgm:prSet>
      <dgm:spPr/>
    </dgm:pt>
    <dgm:pt modelId="{B1C720E7-FE18-486F-916E-04F2563E7EA8}" type="pres">
      <dgm:prSet presAssocID="{8BA20F35-18A5-4465-A7ED-287C871AAE2C}" presName="desTx" presStyleLbl="revTx" presStyleIdx="2" presStyleCnt="4">
        <dgm:presLayoutVars/>
      </dgm:prSet>
      <dgm:spPr/>
    </dgm:pt>
    <dgm:pt modelId="{805C9094-867C-48A7-987A-86B642FEF567}" type="pres">
      <dgm:prSet presAssocID="{0BF480E7-5011-480E-8F63-87D36B5BBEA2}" presName="sibTrans" presStyleCnt="0"/>
      <dgm:spPr/>
    </dgm:pt>
    <dgm:pt modelId="{25EEC756-3E30-43E3-A58C-0708CB9D8BB6}" type="pres">
      <dgm:prSet presAssocID="{1A0A9E59-5777-4EA8-9E2E-5B03A6DD1FDB}" presName="compNode" presStyleCnt="0"/>
      <dgm:spPr/>
    </dgm:pt>
    <dgm:pt modelId="{E38E7B6E-FA0D-49C7-A16F-0408DDC49018}" type="pres">
      <dgm:prSet presAssocID="{1A0A9E59-5777-4EA8-9E2E-5B03A6DD1FDB}" presName="bgRect" presStyleLbl="bgShp" presStyleIdx="2" presStyleCnt="3"/>
      <dgm:spPr/>
    </dgm:pt>
    <dgm:pt modelId="{FD7D0A94-559E-4093-B772-FF96FFECF176}" type="pres">
      <dgm:prSet presAssocID="{1A0A9E59-5777-4EA8-9E2E-5B03A6DD1F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E79E4F3-48AD-44F6-9F1D-D22CFCC402A3}" type="pres">
      <dgm:prSet presAssocID="{1A0A9E59-5777-4EA8-9E2E-5B03A6DD1FDB}" presName="spaceRect" presStyleCnt="0"/>
      <dgm:spPr/>
    </dgm:pt>
    <dgm:pt modelId="{B68A1A24-2A37-4C0D-ABF1-8F4F3DC46947}" type="pres">
      <dgm:prSet presAssocID="{1A0A9E59-5777-4EA8-9E2E-5B03A6DD1FD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D82D05-1506-4E4E-A6A6-B53D7B34E3FB}" type="presOf" srcId="{1A0A9E59-5777-4EA8-9E2E-5B03A6DD1FDB}" destId="{B68A1A24-2A37-4C0D-ABF1-8F4F3DC46947}" srcOrd="0" destOrd="0" presId="urn:microsoft.com/office/officeart/2018/2/layout/IconVerticalSolidList"/>
    <dgm:cxn modelId="{D7BCB91D-1AD3-489E-B3D6-3F65CCFE143C}" type="presOf" srcId="{E9027650-75EC-499B-8E2B-CFADE8D98DEA}" destId="{4E91F50C-9E66-4294-9743-B0131AC92549}" srcOrd="0" destOrd="0" presId="urn:microsoft.com/office/officeart/2018/2/layout/IconVerticalSolidList"/>
    <dgm:cxn modelId="{87B2F125-C5AA-4694-A8F6-07A6D4776A2B}" type="presOf" srcId="{AC3738BA-C1D0-4CD3-AB6E-5E388EE63D02}" destId="{97327E76-D574-4B85-8B2D-60B96F10167B}" srcOrd="0" destOrd="0" presId="urn:microsoft.com/office/officeart/2018/2/layout/IconVerticalSolidList"/>
    <dgm:cxn modelId="{5C84F52A-BAE4-4E0A-90EC-D5B3B3DEA120}" srcId="{E9027650-75EC-499B-8E2B-CFADE8D98DEA}" destId="{AC3738BA-C1D0-4CD3-AB6E-5E388EE63D02}" srcOrd="0" destOrd="0" parTransId="{90FD9667-5D7B-42C4-8546-CDA59FF3BD09}" sibTransId="{ECA49A66-5ECF-46F4-BB54-F77A5E520215}"/>
    <dgm:cxn modelId="{CAE9872C-6689-4B97-BC18-F002B6270529}" srcId="{8BA20F35-18A5-4465-A7ED-287C871AAE2C}" destId="{7FD6A41A-F31B-4E50-98A8-6D3B213B1B38}" srcOrd="0" destOrd="0" parTransId="{3BA4654F-8179-4FBD-9055-DB155B697913}" sibTransId="{F3ED3CCD-81EF-491B-86FC-C49C9E470EE7}"/>
    <dgm:cxn modelId="{58CE4638-2FAA-420A-B2B3-9019F9271605}" type="presOf" srcId="{7FD6A41A-F31B-4E50-98A8-6D3B213B1B38}" destId="{B1C720E7-FE18-486F-916E-04F2563E7EA8}" srcOrd="0" destOrd="0" presId="urn:microsoft.com/office/officeart/2018/2/layout/IconVerticalSolidList"/>
    <dgm:cxn modelId="{5B154F77-19ED-40D8-A82A-ED5E2ED1B7E3}" type="presOf" srcId="{8BA20F35-18A5-4465-A7ED-287C871AAE2C}" destId="{82CF156B-55FF-4198-8663-4C85457EC6CA}" srcOrd="0" destOrd="0" presId="urn:microsoft.com/office/officeart/2018/2/layout/IconVerticalSolidList"/>
    <dgm:cxn modelId="{809644B0-FF60-45F2-AAD6-8E8C26349648}" srcId="{E9027650-75EC-499B-8E2B-CFADE8D98DEA}" destId="{1A0A9E59-5777-4EA8-9E2E-5B03A6DD1FDB}" srcOrd="2" destOrd="0" parTransId="{FABA9BFD-C295-4746-AF3C-92BE0428F56F}" sibTransId="{2764F80B-7A71-4083-8C71-CCAEA2EC9D66}"/>
    <dgm:cxn modelId="{A1B2DACF-0D9B-4CCE-A074-30271F4C0B31}" srcId="{E9027650-75EC-499B-8E2B-CFADE8D98DEA}" destId="{8BA20F35-18A5-4465-A7ED-287C871AAE2C}" srcOrd="1" destOrd="0" parTransId="{97448CF4-429B-47A8-A3AD-760ABF539B3C}" sibTransId="{0BF480E7-5011-480E-8F63-87D36B5BBEA2}"/>
    <dgm:cxn modelId="{5C2B2154-D30A-415E-9B40-47387B4F52B5}" type="presParOf" srcId="{4E91F50C-9E66-4294-9743-B0131AC92549}" destId="{86CA7114-87BC-4DC7-83B7-9AAE674687F3}" srcOrd="0" destOrd="0" presId="urn:microsoft.com/office/officeart/2018/2/layout/IconVerticalSolidList"/>
    <dgm:cxn modelId="{9CA7C6E2-0D48-4F7F-8B5B-51617E489548}" type="presParOf" srcId="{86CA7114-87BC-4DC7-83B7-9AAE674687F3}" destId="{3DEFEB99-EBCC-4C22-A1EE-EFBD5B20C2DB}" srcOrd="0" destOrd="0" presId="urn:microsoft.com/office/officeart/2018/2/layout/IconVerticalSolidList"/>
    <dgm:cxn modelId="{77760983-F41B-40D7-BCEC-A22926B12289}" type="presParOf" srcId="{86CA7114-87BC-4DC7-83B7-9AAE674687F3}" destId="{CDBF7F10-CA98-47A7-9DA0-714BDD62DD9C}" srcOrd="1" destOrd="0" presId="urn:microsoft.com/office/officeart/2018/2/layout/IconVerticalSolidList"/>
    <dgm:cxn modelId="{41145C12-8481-4BFC-A899-E32241CC2499}" type="presParOf" srcId="{86CA7114-87BC-4DC7-83B7-9AAE674687F3}" destId="{512440B6-CAA1-4851-B83F-6F04141D7C6E}" srcOrd="2" destOrd="0" presId="urn:microsoft.com/office/officeart/2018/2/layout/IconVerticalSolidList"/>
    <dgm:cxn modelId="{45450F6E-475F-458D-9B03-C90C23BF1CE8}" type="presParOf" srcId="{86CA7114-87BC-4DC7-83B7-9AAE674687F3}" destId="{97327E76-D574-4B85-8B2D-60B96F10167B}" srcOrd="3" destOrd="0" presId="urn:microsoft.com/office/officeart/2018/2/layout/IconVerticalSolidList"/>
    <dgm:cxn modelId="{3475B27D-9CEE-4993-BE4C-94F34495C58E}" type="presParOf" srcId="{4E91F50C-9E66-4294-9743-B0131AC92549}" destId="{7B61538F-3F31-4082-8574-188DC1814BA1}" srcOrd="1" destOrd="0" presId="urn:microsoft.com/office/officeart/2018/2/layout/IconVerticalSolidList"/>
    <dgm:cxn modelId="{32BD0DF6-CEAC-4862-AB66-82428EA39AC1}" type="presParOf" srcId="{4E91F50C-9E66-4294-9743-B0131AC92549}" destId="{71309887-0913-4E23-90DB-A82E7351980E}" srcOrd="2" destOrd="0" presId="urn:microsoft.com/office/officeart/2018/2/layout/IconVerticalSolidList"/>
    <dgm:cxn modelId="{2570329F-B8BF-4D62-A155-8D4C0B20B18C}" type="presParOf" srcId="{71309887-0913-4E23-90DB-A82E7351980E}" destId="{E5E1AA27-1EE3-42BF-BFD2-7DA5F0F666A7}" srcOrd="0" destOrd="0" presId="urn:microsoft.com/office/officeart/2018/2/layout/IconVerticalSolidList"/>
    <dgm:cxn modelId="{CC6EB831-2D37-44EC-B646-C539C7CE3FB3}" type="presParOf" srcId="{71309887-0913-4E23-90DB-A82E7351980E}" destId="{CDB5301C-6AFF-4A89-8176-F4993B772978}" srcOrd="1" destOrd="0" presId="urn:microsoft.com/office/officeart/2018/2/layout/IconVerticalSolidList"/>
    <dgm:cxn modelId="{10114651-1622-46BF-B5BB-F29BC2C74FEC}" type="presParOf" srcId="{71309887-0913-4E23-90DB-A82E7351980E}" destId="{C8555799-1B99-4B1D-8523-1751F6E2CCBC}" srcOrd="2" destOrd="0" presId="urn:microsoft.com/office/officeart/2018/2/layout/IconVerticalSolidList"/>
    <dgm:cxn modelId="{6AED7D5D-68B7-4D1B-9C77-D50BF475403F}" type="presParOf" srcId="{71309887-0913-4E23-90DB-A82E7351980E}" destId="{82CF156B-55FF-4198-8663-4C85457EC6CA}" srcOrd="3" destOrd="0" presId="urn:microsoft.com/office/officeart/2018/2/layout/IconVerticalSolidList"/>
    <dgm:cxn modelId="{F9430CD3-6861-4E65-8EEE-6E4767E53F4A}" type="presParOf" srcId="{71309887-0913-4E23-90DB-A82E7351980E}" destId="{B1C720E7-FE18-486F-916E-04F2563E7EA8}" srcOrd="4" destOrd="0" presId="urn:microsoft.com/office/officeart/2018/2/layout/IconVerticalSolidList"/>
    <dgm:cxn modelId="{7D9E1058-BBCD-460A-821C-27A5441CAC5A}" type="presParOf" srcId="{4E91F50C-9E66-4294-9743-B0131AC92549}" destId="{805C9094-867C-48A7-987A-86B642FEF567}" srcOrd="3" destOrd="0" presId="urn:microsoft.com/office/officeart/2018/2/layout/IconVerticalSolidList"/>
    <dgm:cxn modelId="{809030C4-3D4D-4C30-990D-1BF83F108D89}" type="presParOf" srcId="{4E91F50C-9E66-4294-9743-B0131AC92549}" destId="{25EEC756-3E30-43E3-A58C-0708CB9D8BB6}" srcOrd="4" destOrd="0" presId="urn:microsoft.com/office/officeart/2018/2/layout/IconVerticalSolidList"/>
    <dgm:cxn modelId="{F672DA26-80A8-4DEB-9515-3074558D2F4A}" type="presParOf" srcId="{25EEC756-3E30-43E3-A58C-0708CB9D8BB6}" destId="{E38E7B6E-FA0D-49C7-A16F-0408DDC49018}" srcOrd="0" destOrd="0" presId="urn:microsoft.com/office/officeart/2018/2/layout/IconVerticalSolidList"/>
    <dgm:cxn modelId="{C4F43519-299D-4E81-9CF2-7154305A8DA9}" type="presParOf" srcId="{25EEC756-3E30-43E3-A58C-0708CB9D8BB6}" destId="{FD7D0A94-559E-4093-B772-FF96FFECF176}" srcOrd="1" destOrd="0" presId="urn:microsoft.com/office/officeart/2018/2/layout/IconVerticalSolidList"/>
    <dgm:cxn modelId="{F3A85397-AC5D-4763-A1E9-022791E3EDB7}" type="presParOf" srcId="{25EEC756-3E30-43E3-A58C-0708CB9D8BB6}" destId="{8E79E4F3-48AD-44F6-9F1D-D22CFCC402A3}" srcOrd="2" destOrd="0" presId="urn:microsoft.com/office/officeart/2018/2/layout/IconVerticalSolidList"/>
    <dgm:cxn modelId="{DAC50305-EE56-4CD6-A98C-FD65CF942385}" type="presParOf" srcId="{25EEC756-3E30-43E3-A58C-0708CB9D8BB6}" destId="{B68A1A24-2A37-4C0D-ABF1-8F4F3DC469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027650-75EC-499B-8E2B-CFADE8D98D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3738BA-C1D0-4CD3-AB6E-5E388EE63D02}">
      <dgm:prSet/>
      <dgm:spPr/>
      <dgm:t>
        <a:bodyPr/>
        <a:lstStyle/>
        <a:p>
          <a:r>
            <a:rPr lang="en-US" baseline="0" dirty="0"/>
            <a:t>All calls entered into a local medical record</a:t>
          </a:r>
          <a:endParaRPr lang="en-US" dirty="0"/>
        </a:p>
      </dgm:t>
    </dgm:pt>
    <dgm:pt modelId="{90FD9667-5D7B-42C4-8546-CDA59FF3BD09}" type="parTrans" cxnId="{5C84F52A-BAE4-4E0A-90EC-D5B3B3DEA120}">
      <dgm:prSet/>
      <dgm:spPr/>
      <dgm:t>
        <a:bodyPr/>
        <a:lstStyle/>
        <a:p>
          <a:endParaRPr lang="en-US"/>
        </a:p>
      </dgm:t>
    </dgm:pt>
    <dgm:pt modelId="{ECA49A66-5ECF-46F4-BB54-F77A5E520215}" type="sibTrans" cxnId="{5C84F52A-BAE4-4E0A-90EC-D5B3B3DEA120}">
      <dgm:prSet/>
      <dgm:spPr/>
      <dgm:t>
        <a:bodyPr/>
        <a:lstStyle/>
        <a:p>
          <a:endParaRPr lang="en-US"/>
        </a:p>
      </dgm:t>
    </dgm:pt>
    <dgm:pt modelId="{8BA20F35-18A5-4465-A7ED-287C871AAE2C}">
      <dgm:prSet/>
      <dgm:spPr/>
      <dgm:t>
        <a:bodyPr/>
        <a:lstStyle/>
        <a:p>
          <a:r>
            <a:rPr lang="en-US" baseline="0" dirty="0"/>
            <a:t>Standardized abstract of all cases uploaded to national surveillance system</a:t>
          </a:r>
          <a:endParaRPr lang="en-US" dirty="0"/>
        </a:p>
      </dgm:t>
    </dgm:pt>
    <dgm:pt modelId="{97448CF4-429B-47A8-A3AD-760ABF539B3C}" type="parTrans" cxnId="{A1B2DACF-0D9B-4CCE-A074-30271F4C0B31}">
      <dgm:prSet/>
      <dgm:spPr/>
      <dgm:t>
        <a:bodyPr/>
        <a:lstStyle/>
        <a:p>
          <a:endParaRPr lang="en-US"/>
        </a:p>
      </dgm:t>
    </dgm:pt>
    <dgm:pt modelId="{0BF480E7-5011-480E-8F63-87D36B5BBEA2}" type="sibTrans" cxnId="{A1B2DACF-0D9B-4CCE-A074-30271F4C0B31}">
      <dgm:prSet/>
      <dgm:spPr/>
      <dgm:t>
        <a:bodyPr/>
        <a:lstStyle/>
        <a:p>
          <a:endParaRPr lang="en-US"/>
        </a:p>
      </dgm:t>
    </dgm:pt>
    <dgm:pt modelId="{7FD6A41A-F31B-4E50-98A8-6D3B213B1B38}">
      <dgm:prSet custT="1"/>
      <dgm:spPr/>
      <dgm:t>
        <a:bodyPr/>
        <a:lstStyle/>
        <a:p>
          <a:r>
            <a:rPr lang="en-US" sz="1400" dirty="0"/>
            <a:t>Continuous automated plus human review of unexpected data </a:t>
          </a:r>
        </a:p>
      </dgm:t>
    </dgm:pt>
    <dgm:pt modelId="{3BA4654F-8179-4FBD-9055-DB155B697913}" type="parTrans" cxnId="{CAE9872C-6689-4B97-BC18-F002B6270529}">
      <dgm:prSet/>
      <dgm:spPr/>
      <dgm:t>
        <a:bodyPr/>
        <a:lstStyle/>
        <a:p>
          <a:endParaRPr lang="en-US"/>
        </a:p>
      </dgm:t>
    </dgm:pt>
    <dgm:pt modelId="{F3ED3CCD-81EF-491B-86FC-C49C9E470EE7}" type="sibTrans" cxnId="{CAE9872C-6689-4B97-BC18-F002B6270529}">
      <dgm:prSet/>
      <dgm:spPr/>
      <dgm:t>
        <a:bodyPr/>
        <a:lstStyle/>
        <a:p>
          <a:endParaRPr lang="en-US"/>
        </a:p>
      </dgm:t>
    </dgm:pt>
    <dgm:pt modelId="{1A0A9E59-5777-4EA8-9E2E-5B03A6DD1FDB}">
      <dgm:prSet/>
      <dgm:spPr/>
      <dgm:t>
        <a:bodyPr/>
        <a:lstStyle/>
        <a:p>
          <a:r>
            <a:rPr lang="en-US" baseline="0" dirty="0"/>
            <a:t>Many poison centers also upload data to State PH systems</a:t>
          </a:r>
          <a:endParaRPr lang="en-US" dirty="0"/>
        </a:p>
      </dgm:t>
    </dgm:pt>
    <dgm:pt modelId="{FABA9BFD-C295-4746-AF3C-92BE0428F56F}" type="parTrans" cxnId="{809644B0-FF60-45F2-AAD6-8E8C26349648}">
      <dgm:prSet/>
      <dgm:spPr/>
      <dgm:t>
        <a:bodyPr/>
        <a:lstStyle/>
        <a:p>
          <a:endParaRPr lang="en-US"/>
        </a:p>
      </dgm:t>
    </dgm:pt>
    <dgm:pt modelId="{2764F80B-7A71-4083-8C71-CCAEA2EC9D66}" type="sibTrans" cxnId="{809644B0-FF60-45F2-AAD6-8E8C26349648}">
      <dgm:prSet/>
      <dgm:spPr/>
      <dgm:t>
        <a:bodyPr/>
        <a:lstStyle/>
        <a:p>
          <a:endParaRPr lang="en-US"/>
        </a:p>
      </dgm:t>
    </dgm:pt>
    <dgm:pt modelId="{4E91F50C-9E66-4294-9743-B0131AC92549}" type="pres">
      <dgm:prSet presAssocID="{E9027650-75EC-499B-8E2B-CFADE8D98DEA}" presName="root" presStyleCnt="0">
        <dgm:presLayoutVars>
          <dgm:dir/>
          <dgm:resizeHandles val="exact"/>
        </dgm:presLayoutVars>
      </dgm:prSet>
      <dgm:spPr/>
    </dgm:pt>
    <dgm:pt modelId="{86CA7114-87BC-4DC7-83B7-9AAE674687F3}" type="pres">
      <dgm:prSet presAssocID="{AC3738BA-C1D0-4CD3-AB6E-5E388EE63D02}" presName="compNode" presStyleCnt="0"/>
      <dgm:spPr/>
    </dgm:pt>
    <dgm:pt modelId="{3DEFEB99-EBCC-4C22-A1EE-EFBD5B20C2DB}" type="pres">
      <dgm:prSet presAssocID="{AC3738BA-C1D0-4CD3-AB6E-5E388EE63D02}" presName="bgRect" presStyleLbl="bgShp" presStyleIdx="0" presStyleCnt="3"/>
      <dgm:spPr/>
    </dgm:pt>
    <dgm:pt modelId="{CDBF7F10-CA98-47A7-9DA0-714BDD62DD9C}" type="pres">
      <dgm:prSet presAssocID="{AC3738BA-C1D0-4CD3-AB6E-5E388EE63D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512440B6-CAA1-4851-B83F-6F04141D7C6E}" type="pres">
      <dgm:prSet presAssocID="{AC3738BA-C1D0-4CD3-AB6E-5E388EE63D02}" presName="spaceRect" presStyleCnt="0"/>
      <dgm:spPr/>
    </dgm:pt>
    <dgm:pt modelId="{97327E76-D574-4B85-8B2D-60B96F10167B}" type="pres">
      <dgm:prSet presAssocID="{AC3738BA-C1D0-4CD3-AB6E-5E388EE63D02}" presName="parTx" presStyleLbl="revTx" presStyleIdx="0" presStyleCnt="4">
        <dgm:presLayoutVars>
          <dgm:chMax val="0"/>
          <dgm:chPref val="0"/>
        </dgm:presLayoutVars>
      </dgm:prSet>
      <dgm:spPr/>
    </dgm:pt>
    <dgm:pt modelId="{7B61538F-3F31-4082-8574-188DC1814BA1}" type="pres">
      <dgm:prSet presAssocID="{ECA49A66-5ECF-46F4-BB54-F77A5E520215}" presName="sibTrans" presStyleCnt="0"/>
      <dgm:spPr/>
    </dgm:pt>
    <dgm:pt modelId="{71309887-0913-4E23-90DB-A82E7351980E}" type="pres">
      <dgm:prSet presAssocID="{8BA20F35-18A5-4465-A7ED-287C871AAE2C}" presName="compNode" presStyleCnt="0"/>
      <dgm:spPr/>
    </dgm:pt>
    <dgm:pt modelId="{E5E1AA27-1EE3-42BF-BFD2-7DA5F0F666A7}" type="pres">
      <dgm:prSet presAssocID="{8BA20F35-18A5-4465-A7ED-287C871AAE2C}" presName="bgRect" presStyleLbl="bgShp" presStyleIdx="1" presStyleCnt="3"/>
      <dgm:spPr/>
    </dgm:pt>
    <dgm:pt modelId="{CDB5301C-6AFF-4A89-8176-F4993B772978}" type="pres">
      <dgm:prSet presAssocID="{8BA20F35-18A5-4465-A7ED-287C871AAE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C8555799-1B99-4B1D-8523-1751F6E2CCBC}" type="pres">
      <dgm:prSet presAssocID="{8BA20F35-18A5-4465-A7ED-287C871AAE2C}" presName="spaceRect" presStyleCnt="0"/>
      <dgm:spPr/>
    </dgm:pt>
    <dgm:pt modelId="{82CF156B-55FF-4198-8663-4C85457EC6CA}" type="pres">
      <dgm:prSet presAssocID="{8BA20F35-18A5-4465-A7ED-287C871AAE2C}" presName="parTx" presStyleLbl="revTx" presStyleIdx="1" presStyleCnt="4">
        <dgm:presLayoutVars>
          <dgm:chMax val="0"/>
          <dgm:chPref val="0"/>
        </dgm:presLayoutVars>
      </dgm:prSet>
      <dgm:spPr/>
    </dgm:pt>
    <dgm:pt modelId="{B1C720E7-FE18-486F-916E-04F2563E7EA8}" type="pres">
      <dgm:prSet presAssocID="{8BA20F35-18A5-4465-A7ED-287C871AAE2C}" presName="desTx" presStyleLbl="revTx" presStyleIdx="2" presStyleCnt="4">
        <dgm:presLayoutVars/>
      </dgm:prSet>
      <dgm:spPr/>
    </dgm:pt>
    <dgm:pt modelId="{805C9094-867C-48A7-987A-86B642FEF567}" type="pres">
      <dgm:prSet presAssocID="{0BF480E7-5011-480E-8F63-87D36B5BBEA2}" presName="sibTrans" presStyleCnt="0"/>
      <dgm:spPr/>
    </dgm:pt>
    <dgm:pt modelId="{25EEC756-3E30-43E3-A58C-0708CB9D8BB6}" type="pres">
      <dgm:prSet presAssocID="{1A0A9E59-5777-4EA8-9E2E-5B03A6DD1FDB}" presName="compNode" presStyleCnt="0"/>
      <dgm:spPr/>
    </dgm:pt>
    <dgm:pt modelId="{E38E7B6E-FA0D-49C7-A16F-0408DDC49018}" type="pres">
      <dgm:prSet presAssocID="{1A0A9E59-5777-4EA8-9E2E-5B03A6DD1FDB}" presName="bgRect" presStyleLbl="bgShp" presStyleIdx="2" presStyleCnt="3"/>
      <dgm:spPr/>
    </dgm:pt>
    <dgm:pt modelId="{FD7D0A94-559E-4093-B772-FF96FFECF176}" type="pres">
      <dgm:prSet presAssocID="{1A0A9E59-5777-4EA8-9E2E-5B03A6DD1F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E79E4F3-48AD-44F6-9F1D-D22CFCC402A3}" type="pres">
      <dgm:prSet presAssocID="{1A0A9E59-5777-4EA8-9E2E-5B03A6DD1FDB}" presName="spaceRect" presStyleCnt="0"/>
      <dgm:spPr/>
    </dgm:pt>
    <dgm:pt modelId="{B68A1A24-2A37-4C0D-ABF1-8F4F3DC46947}" type="pres">
      <dgm:prSet presAssocID="{1A0A9E59-5777-4EA8-9E2E-5B03A6DD1FD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D82D05-1506-4E4E-A6A6-B53D7B34E3FB}" type="presOf" srcId="{1A0A9E59-5777-4EA8-9E2E-5B03A6DD1FDB}" destId="{B68A1A24-2A37-4C0D-ABF1-8F4F3DC46947}" srcOrd="0" destOrd="0" presId="urn:microsoft.com/office/officeart/2018/2/layout/IconVerticalSolidList"/>
    <dgm:cxn modelId="{D7BCB91D-1AD3-489E-B3D6-3F65CCFE143C}" type="presOf" srcId="{E9027650-75EC-499B-8E2B-CFADE8D98DEA}" destId="{4E91F50C-9E66-4294-9743-B0131AC92549}" srcOrd="0" destOrd="0" presId="urn:microsoft.com/office/officeart/2018/2/layout/IconVerticalSolidList"/>
    <dgm:cxn modelId="{87B2F125-C5AA-4694-A8F6-07A6D4776A2B}" type="presOf" srcId="{AC3738BA-C1D0-4CD3-AB6E-5E388EE63D02}" destId="{97327E76-D574-4B85-8B2D-60B96F10167B}" srcOrd="0" destOrd="0" presId="urn:microsoft.com/office/officeart/2018/2/layout/IconVerticalSolidList"/>
    <dgm:cxn modelId="{5C84F52A-BAE4-4E0A-90EC-D5B3B3DEA120}" srcId="{E9027650-75EC-499B-8E2B-CFADE8D98DEA}" destId="{AC3738BA-C1D0-4CD3-AB6E-5E388EE63D02}" srcOrd="0" destOrd="0" parTransId="{90FD9667-5D7B-42C4-8546-CDA59FF3BD09}" sibTransId="{ECA49A66-5ECF-46F4-BB54-F77A5E520215}"/>
    <dgm:cxn modelId="{CAE9872C-6689-4B97-BC18-F002B6270529}" srcId="{8BA20F35-18A5-4465-A7ED-287C871AAE2C}" destId="{7FD6A41A-F31B-4E50-98A8-6D3B213B1B38}" srcOrd="0" destOrd="0" parTransId="{3BA4654F-8179-4FBD-9055-DB155B697913}" sibTransId="{F3ED3CCD-81EF-491B-86FC-C49C9E470EE7}"/>
    <dgm:cxn modelId="{58CE4638-2FAA-420A-B2B3-9019F9271605}" type="presOf" srcId="{7FD6A41A-F31B-4E50-98A8-6D3B213B1B38}" destId="{B1C720E7-FE18-486F-916E-04F2563E7EA8}" srcOrd="0" destOrd="0" presId="urn:microsoft.com/office/officeart/2018/2/layout/IconVerticalSolidList"/>
    <dgm:cxn modelId="{5B154F77-19ED-40D8-A82A-ED5E2ED1B7E3}" type="presOf" srcId="{8BA20F35-18A5-4465-A7ED-287C871AAE2C}" destId="{82CF156B-55FF-4198-8663-4C85457EC6CA}" srcOrd="0" destOrd="0" presId="urn:microsoft.com/office/officeart/2018/2/layout/IconVerticalSolidList"/>
    <dgm:cxn modelId="{809644B0-FF60-45F2-AAD6-8E8C26349648}" srcId="{E9027650-75EC-499B-8E2B-CFADE8D98DEA}" destId="{1A0A9E59-5777-4EA8-9E2E-5B03A6DD1FDB}" srcOrd="2" destOrd="0" parTransId="{FABA9BFD-C295-4746-AF3C-92BE0428F56F}" sibTransId="{2764F80B-7A71-4083-8C71-CCAEA2EC9D66}"/>
    <dgm:cxn modelId="{A1B2DACF-0D9B-4CCE-A074-30271F4C0B31}" srcId="{E9027650-75EC-499B-8E2B-CFADE8D98DEA}" destId="{8BA20F35-18A5-4465-A7ED-287C871AAE2C}" srcOrd="1" destOrd="0" parTransId="{97448CF4-429B-47A8-A3AD-760ABF539B3C}" sibTransId="{0BF480E7-5011-480E-8F63-87D36B5BBEA2}"/>
    <dgm:cxn modelId="{5C2B2154-D30A-415E-9B40-47387B4F52B5}" type="presParOf" srcId="{4E91F50C-9E66-4294-9743-B0131AC92549}" destId="{86CA7114-87BC-4DC7-83B7-9AAE674687F3}" srcOrd="0" destOrd="0" presId="urn:microsoft.com/office/officeart/2018/2/layout/IconVerticalSolidList"/>
    <dgm:cxn modelId="{9CA7C6E2-0D48-4F7F-8B5B-51617E489548}" type="presParOf" srcId="{86CA7114-87BC-4DC7-83B7-9AAE674687F3}" destId="{3DEFEB99-EBCC-4C22-A1EE-EFBD5B20C2DB}" srcOrd="0" destOrd="0" presId="urn:microsoft.com/office/officeart/2018/2/layout/IconVerticalSolidList"/>
    <dgm:cxn modelId="{77760983-F41B-40D7-BCEC-A22926B12289}" type="presParOf" srcId="{86CA7114-87BC-4DC7-83B7-9AAE674687F3}" destId="{CDBF7F10-CA98-47A7-9DA0-714BDD62DD9C}" srcOrd="1" destOrd="0" presId="urn:microsoft.com/office/officeart/2018/2/layout/IconVerticalSolidList"/>
    <dgm:cxn modelId="{41145C12-8481-4BFC-A899-E32241CC2499}" type="presParOf" srcId="{86CA7114-87BC-4DC7-83B7-9AAE674687F3}" destId="{512440B6-CAA1-4851-B83F-6F04141D7C6E}" srcOrd="2" destOrd="0" presId="urn:microsoft.com/office/officeart/2018/2/layout/IconVerticalSolidList"/>
    <dgm:cxn modelId="{45450F6E-475F-458D-9B03-C90C23BF1CE8}" type="presParOf" srcId="{86CA7114-87BC-4DC7-83B7-9AAE674687F3}" destId="{97327E76-D574-4B85-8B2D-60B96F10167B}" srcOrd="3" destOrd="0" presId="urn:microsoft.com/office/officeart/2018/2/layout/IconVerticalSolidList"/>
    <dgm:cxn modelId="{3475B27D-9CEE-4993-BE4C-94F34495C58E}" type="presParOf" srcId="{4E91F50C-9E66-4294-9743-B0131AC92549}" destId="{7B61538F-3F31-4082-8574-188DC1814BA1}" srcOrd="1" destOrd="0" presId="urn:microsoft.com/office/officeart/2018/2/layout/IconVerticalSolidList"/>
    <dgm:cxn modelId="{32BD0DF6-CEAC-4862-AB66-82428EA39AC1}" type="presParOf" srcId="{4E91F50C-9E66-4294-9743-B0131AC92549}" destId="{71309887-0913-4E23-90DB-A82E7351980E}" srcOrd="2" destOrd="0" presId="urn:microsoft.com/office/officeart/2018/2/layout/IconVerticalSolidList"/>
    <dgm:cxn modelId="{2570329F-B8BF-4D62-A155-8D4C0B20B18C}" type="presParOf" srcId="{71309887-0913-4E23-90DB-A82E7351980E}" destId="{E5E1AA27-1EE3-42BF-BFD2-7DA5F0F666A7}" srcOrd="0" destOrd="0" presId="urn:microsoft.com/office/officeart/2018/2/layout/IconVerticalSolidList"/>
    <dgm:cxn modelId="{CC6EB831-2D37-44EC-B646-C539C7CE3FB3}" type="presParOf" srcId="{71309887-0913-4E23-90DB-A82E7351980E}" destId="{CDB5301C-6AFF-4A89-8176-F4993B772978}" srcOrd="1" destOrd="0" presId="urn:microsoft.com/office/officeart/2018/2/layout/IconVerticalSolidList"/>
    <dgm:cxn modelId="{10114651-1622-46BF-B5BB-F29BC2C74FEC}" type="presParOf" srcId="{71309887-0913-4E23-90DB-A82E7351980E}" destId="{C8555799-1B99-4B1D-8523-1751F6E2CCBC}" srcOrd="2" destOrd="0" presId="urn:microsoft.com/office/officeart/2018/2/layout/IconVerticalSolidList"/>
    <dgm:cxn modelId="{6AED7D5D-68B7-4D1B-9C77-D50BF475403F}" type="presParOf" srcId="{71309887-0913-4E23-90DB-A82E7351980E}" destId="{82CF156B-55FF-4198-8663-4C85457EC6CA}" srcOrd="3" destOrd="0" presId="urn:microsoft.com/office/officeart/2018/2/layout/IconVerticalSolidList"/>
    <dgm:cxn modelId="{F9430CD3-6861-4E65-8EEE-6E4767E53F4A}" type="presParOf" srcId="{71309887-0913-4E23-90DB-A82E7351980E}" destId="{B1C720E7-FE18-486F-916E-04F2563E7EA8}" srcOrd="4" destOrd="0" presId="urn:microsoft.com/office/officeart/2018/2/layout/IconVerticalSolidList"/>
    <dgm:cxn modelId="{7D9E1058-BBCD-460A-821C-27A5441CAC5A}" type="presParOf" srcId="{4E91F50C-9E66-4294-9743-B0131AC92549}" destId="{805C9094-867C-48A7-987A-86B642FEF567}" srcOrd="3" destOrd="0" presId="urn:microsoft.com/office/officeart/2018/2/layout/IconVerticalSolidList"/>
    <dgm:cxn modelId="{809030C4-3D4D-4C30-990D-1BF83F108D89}" type="presParOf" srcId="{4E91F50C-9E66-4294-9743-B0131AC92549}" destId="{25EEC756-3E30-43E3-A58C-0708CB9D8BB6}" srcOrd="4" destOrd="0" presId="urn:microsoft.com/office/officeart/2018/2/layout/IconVerticalSolidList"/>
    <dgm:cxn modelId="{F672DA26-80A8-4DEB-9515-3074558D2F4A}" type="presParOf" srcId="{25EEC756-3E30-43E3-A58C-0708CB9D8BB6}" destId="{E38E7B6E-FA0D-49C7-A16F-0408DDC49018}" srcOrd="0" destOrd="0" presId="urn:microsoft.com/office/officeart/2018/2/layout/IconVerticalSolidList"/>
    <dgm:cxn modelId="{C4F43519-299D-4E81-9CF2-7154305A8DA9}" type="presParOf" srcId="{25EEC756-3E30-43E3-A58C-0708CB9D8BB6}" destId="{FD7D0A94-559E-4093-B772-FF96FFECF176}" srcOrd="1" destOrd="0" presId="urn:microsoft.com/office/officeart/2018/2/layout/IconVerticalSolidList"/>
    <dgm:cxn modelId="{F3A85397-AC5D-4763-A1E9-022791E3EDB7}" type="presParOf" srcId="{25EEC756-3E30-43E3-A58C-0708CB9D8BB6}" destId="{8E79E4F3-48AD-44F6-9F1D-D22CFCC402A3}" srcOrd="2" destOrd="0" presId="urn:microsoft.com/office/officeart/2018/2/layout/IconVerticalSolidList"/>
    <dgm:cxn modelId="{DAC50305-EE56-4CD6-A98C-FD65CF942385}" type="presParOf" srcId="{25EEC756-3E30-43E3-A58C-0708CB9D8BB6}" destId="{B68A1A24-2A37-4C0D-ABF1-8F4F3DC469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D33337-E5DA-4582-98D6-92C01F2B521E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E1078C-A026-4004-9AAF-BC86A75ECF3C}">
      <dgm:prSet/>
      <dgm:spPr/>
      <dgm:t>
        <a:bodyPr/>
        <a:lstStyle/>
        <a:p>
          <a:r>
            <a:rPr lang="en-US" dirty="0"/>
            <a:t>Standardized data format used by all US poison centers</a:t>
          </a:r>
        </a:p>
      </dgm:t>
    </dgm:pt>
    <dgm:pt modelId="{234DF716-4D7A-4FF4-9EBC-4AC892CA2276}" type="parTrans" cxnId="{10CA1182-0609-4CBD-93A7-9A1188C2EB18}">
      <dgm:prSet/>
      <dgm:spPr/>
      <dgm:t>
        <a:bodyPr/>
        <a:lstStyle/>
        <a:p>
          <a:endParaRPr lang="en-US"/>
        </a:p>
      </dgm:t>
    </dgm:pt>
    <dgm:pt modelId="{21B17B25-D58B-45C6-9294-AE530176E6CD}" type="sibTrans" cxnId="{10CA1182-0609-4CBD-93A7-9A1188C2EB18}">
      <dgm:prSet/>
      <dgm:spPr/>
      <dgm:t>
        <a:bodyPr/>
        <a:lstStyle/>
        <a:p>
          <a:endParaRPr lang="en-US"/>
        </a:p>
      </dgm:t>
    </dgm:pt>
    <dgm:pt modelId="{2E7789D9-CCBE-4735-96B1-7C2A75608796}">
      <dgm:prSet/>
      <dgm:spPr/>
      <dgm:t>
        <a:bodyPr/>
        <a:lstStyle/>
        <a:p>
          <a:r>
            <a:rPr lang="en-US" dirty="0"/>
            <a:t>Each poison center owns and retains its own data</a:t>
          </a:r>
        </a:p>
      </dgm:t>
    </dgm:pt>
    <dgm:pt modelId="{02FF97C5-B3D9-4833-ACE8-A9D73C7C9C2D}" type="parTrans" cxnId="{86BC6A35-C389-43CF-B6FC-A07DE8F6825F}">
      <dgm:prSet/>
      <dgm:spPr/>
      <dgm:t>
        <a:bodyPr/>
        <a:lstStyle/>
        <a:p>
          <a:endParaRPr lang="en-US"/>
        </a:p>
      </dgm:t>
    </dgm:pt>
    <dgm:pt modelId="{542EB582-79A4-4AD2-822B-29051ED3542E}" type="sibTrans" cxnId="{86BC6A35-C389-43CF-B6FC-A07DE8F6825F}">
      <dgm:prSet/>
      <dgm:spPr/>
      <dgm:t>
        <a:bodyPr/>
        <a:lstStyle/>
        <a:p>
          <a:endParaRPr lang="en-US"/>
        </a:p>
      </dgm:t>
    </dgm:pt>
    <dgm:pt modelId="{2B08A30C-4EB7-48C7-9C6F-E32F5292B301}">
      <dgm:prSet/>
      <dgm:spPr/>
      <dgm:t>
        <a:bodyPr/>
        <a:lstStyle/>
        <a:p>
          <a:r>
            <a:rPr lang="en-US" dirty="0"/>
            <a:t>Each center can provide customized reports about data it collects as appropriate</a:t>
          </a:r>
        </a:p>
      </dgm:t>
    </dgm:pt>
    <dgm:pt modelId="{A4F6103F-3253-4FA1-BB7A-61967096D6DA}" type="parTrans" cxnId="{EA72B438-EB6B-408A-868D-21ABA06A8000}">
      <dgm:prSet/>
      <dgm:spPr/>
      <dgm:t>
        <a:bodyPr/>
        <a:lstStyle/>
        <a:p>
          <a:endParaRPr lang="en-US"/>
        </a:p>
      </dgm:t>
    </dgm:pt>
    <dgm:pt modelId="{385E7C46-5E4F-4D74-85E6-C7E737BA2DBD}" type="sibTrans" cxnId="{EA72B438-EB6B-408A-868D-21ABA06A8000}">
      <dgm:prSet/>
      <dgm:spPr/>
      <dgm:t>
        <a:bodyPr/>
        <a:lstStyle/>
        <a:p>
          <a:endParaRPr lang="en-US"/>
        </a:p>
      </dgm:t>
    </dgm:pt>
    <dgm:pt modelId="{5058DA56-C63B-46DB-A9C2-2C766BE18ACE}" type="pres">
      <dgm:prSet presAssocID="{D2D33337-E5DA-4582-98D6-92C01F2B521E}" presName="linear" presStyleCnt="0">
        <dgm:presLayoutVars>
          <dgm:animLvl val="lvl"/>
          <dgm:resizeHandles val="exact"/>
        </dgm:presLayoutVars>
      </dgm:prSet>
      <dgm:spPr/>
    </dgm:pt>
    <dgm:pt modelId="{72F99686-5B25-4D58-81B7-7C2016F43C28}" type="pres">
      <dgm:prSet presAssocID="{D7E1078C-A026-4004-9AAF-BC86A75ECF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B00910-F590-4A77-AD7B-FDCFF84BEB66}" type="pres">
      <dgm:prSet presAssocID="{21B17B25-D58B-45C6-9294-AE530176E6CD}" presName="spacer" presStyleCnt="0"/>
      <dgm:spPr/>
    </dgm:pt>
    <dgm:pt modelId="{EB789C08-4B74-470F-B996-294A0110923D}" type="pres">
      <dgm:prSet presAssocID="{2E7789D9-CCBE-4735-96B1-7C2A756087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02FE91-83EF-4A80-BDE8-D3BA1D7D7C18}" type="pres">
      <dgm:prSet presAssocID="{542EB582-79A4-4AD2-822B-29051ED3542E}" presName="spacer" presStyleCnt="0"/>
      <dgm:spPr/>
    </dgm:pt>
    <dgm:pt modelId="{9DBE5C74-0F71-4B86-9687-A405480C95D0}" type="pres">
      <dgm:prSet presAssocID="{2B08A30C-4EB7-48C7-9C6F-E32F5292B301}" presName="parentText" presStyleLbl="node1" presStyleIdx="2" presStyleCnt="3" custLinFactNeighborX="-2" custLinFactNeighborY="-50037">
        <dgm:presLayoutVars>
          <dgm:chMax val="0"/>
          <dgm:bulletEnabled val="1"/>
        </dgm:presLayoutVars>
      </dgm:prSet>
      <dgm:spPr/>
    </dgm:pt>
  </dgm:ptLst>
  <dgm:cxnLst>
    <dgm:cxn modelId="{86BC6A35-C389-43CF-B6FC-A07DE8F6825F}" srcId="{D2D33337-E5DA-4582-98D6-92C01F2B521E}" destId="{2E7789D9-CCBE-4735-96B1-7C2A75608796}" srcOrd="1" destOrd="0" parTransId="{02FF97C5-B3D9-4833-ACE8-A9D73C7C9C2D}" sibTransId="{542EB582-79A4-4AD2-822B-29051ED3542E}"/>
    <dgm:cxn modelId="{EA72B438-EB6B-408A-868D-21ABA06A8000}" srcId="{D2D33337-E5DA-4582-98D6-92C01F2B521E}" destId="{2B08A30C-4EB7-48C7-9C6F-E32F5292B301}" srcOrd="2" destOrd="0" parTransId="{A4F6103F-3253-4FA1-BB7A-61967096D6DA}" sibTransId="{385E7C46-5E4F-4D74-85E6-C7E737BA2DBD}"/>
    <dgm:cxn modelId="{B3B4F43A-0DA9-4154-BEFC-83B6FC9FDACC}" type="presOf" srcId="{D2D33337-E5DA-4582-98D6-92C01F2B521E}" destId="{5058DA56-C63B-46DB-A9C2-2C766BE18ACE}" srcOrd="0" destOrd="0" presId="urn:microsoft.com/office/officeart/2005/8/layout/vList2"/>
    <dgm:cxn modelId="{2449EE61-01CE-48FF-8534-D3DDEE9EA3D0}" type="presOf" srcId="{D7E1078C-A026-4004-9AAF-BC86A75ECF3C}" destId="{72F99686-5B25-4D58-81B7-7C2016F43C28}" srcOrd="0" destOrd="0" presId="urn:microsoft.com/office/officeart/2005/8/layout/vList2"/>
    <dgm:cxn modelId="{10CA1182-0609-4CBD-93A7-9A1188C2EB18}" srcId="{D2D33337-E5DA-4582-98D6-92C01F2B521E}" destId="{D7E1078C-A026-4004-9AAF-BC86A75ECF3C}" srcOrd="0" destOrd="0" parTransId="{234DF716-4D7A-4FF4-9EBC-4AC892CA2276}" sibTransId="{21B17B25-D58B-45C6-9294-AE530176E6CD}"/>
    <dgm:cxn modelId="{150A96A6-DDA0-4E1F-95B1-BA11249C8DB0}" type="presOf" srcId="{2E7789D9-CCBE-4735-96B1-7C2A75608796}" destId="{EB789C08-4B74-470F-B996-294A0110923D}" srcOrd="0" destOrd="0" presId="urn:microsoft.com/office/officeart/2005/8/layout/vList2"/>
    <dgm:cxn modelId="{B52114DF-4906-4636-B06D-6B87C0DCF990}" type="presOf" srcId="{2B08A30C-4EB7-48C7-9C6F-E32F5292B301}" destId="{9DBE5C74-0F71-4B86-9687-A405480C95D0}" srcOrd="0" destOrd="0" presId="urn:microsoft.com/office/officeart/2005/8/layout/vList2"/>
    <dgm:cxn modelId="{ECBFFB1F-836C-4ED3-BAC9-B26EFAC4036A}" type="presParOf" srcId="{5058DA56-C63B-46DB-A9C2-2C766BE18ACE}" destId="{72F99686-5B25-4D58-81B7-7C2016F43C28}" srcOrd="0" destOrd="0" presId="urn:microsoft.com/office/officeart/2005/8/layout/vList2"/>
    <dgm:cxn modelId="{69B27055-E686-4A5F-BFAE-A2A9BEE37A11}" type="presParOf" srcId="{5058DA56-C63B-46DB-A9C2-2C766BE18ACE}" destId="{9BB00910-F590-4A77-AD7B-FDCFF84BEB66}" srcOrd="1" destOrd="0" presId="urn:microsoft.com/office/officeart/2005/8/layout/vList2"/>
    <dgm:cxn modelId="{0BB93ACC-14B8-46CA-9741-25EA457CF71E}" type="presParOf" srcId="{5058DA56-C63B-46DB-A9C2-2C766BE18ACE}" destId="{EB789C08-4B74-470F-B996-294A0110923D}" srcOrd="2" destOrd="0" presId="urn:microsoft.com/office/officeart/2005/8/layout/vList2"/>
    <dgm:cxn modelId="{E869AAC8-8F1C-451A-B782-3C4148E3E68F}" type="presParOf" srcId="{5058DA56-C63B-46DB-A9C2-2C766BE18ACE}" destId="{1A02FE91-83EF-4A80-BDE8-D3BA1D7D7C18}" srcOrd="3" destOrd="0" presId="urn:microsoft.com/office/officeart/2005/8/layout/vList2"/>
    <dgm:cxn modelId="{4D8D17F8-D6B1-4624-8302-B3CF488264D8}" type="presParOf" srcId="{5058DA56-C63B-46DB-A9C2-2C766BE18ACE}" destId="{9DBE5C74-0F71-4B86-9687-A405480C95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BA5BE-8B1B-4C67-83B6-3657D5D469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811D1A-67BD-47D4-9A2F-08A46B91C4AE}">
      <dgm:prSet/>
      <dgm:spPr/>
      <dgm:t>
        <a:bodyPr/>
        <a:lstStyle/>
        <a:p>
          <a:r>
            <a:rPr lang="en-US" baseline="0" dirty="0"/>
            <a:t>Complex and somewhat different per center</a:t>
          </a:r>
          <a:endParaRPr lang="en-US" dirty="0"/>
        </a:p>
      </dgm:t>
    </dgm:pt>
    <dgm:pt modelId="{890F9609-2551-4F6C-8D44-2545D58BEDC3}" type="parTrans" cxnId="{6D6F9570-02F0-46FE-8881-2A700FD21E9A}">
      <dgm:prSet/>
      <dgm:spPr/>
      <dgm:t>
        <a:bodyPr/>
        <a:lstStyle/>
        <a:p>
          <a:endParaRPr lang="en-US"/>
        </a:p>
      </dgm:t>
    </dgm:pt>
    <dgm:pt modelId="{243C6ABF-726F-4757-84CA-913CC5FFE2B8}" type="sibTrans" cxnId="{6D6F9570-02F0-46FE-8881-2A700FD21E9A}">
      <dgm:prSet/>
      <dgm:spPr/>
      <dgm:t>
        <a:bodyPr/>
        <a:lstStyle/>
        <a:p>
          <a:endParaRPr lang="en-US"/>
        </a:p>
      </dgm:t>
    </dgm:pt>
    <dgm:pt modelId="{66489BAC-1C1A-44AA-AB48-31CEEBD03BDA}">
      <dgm:prSet/>
      <dgm:spPr/>
      <dgm:t>
        <a:bodyPr/>
        <a:lstStyle/>
        <a:p>
          <a:r>
            <a:rPr lang="en-US" baseline="0" dirty="0"/>
            <a:t>Generally state and local funding</a:t>
          </a:r>
          <a:endParaRPr lang="en-US" dirty="0"/>
        </a:p>
      </dgm:t>
    </dgm:pt>
    <dgm:pt modelId="{7DBE1F57-BBF0-470F-9DE0-590A7D0381D2}" type="parTrans" cxnId="{4B69CEC4-AA6F-4890-8B2D-958E493268AE}">
      <dgm:prSet/>
      <dgm:spPr/>
      <dgm:t>
        <a:bodyPr/>
        <a:lstStyle/>
        <a:p>
          <a:endParaRPr lang="en-US"/>
        </a:p>
      </dgm:t>
    </dgm:pt>
    <dgm:pt modelId="{7FF39C95-1596-4B56-AD79-F04A8CB650A1}" type="sibTrans" cxnId="{4B69CEC4-AA6F-4890-8B2D-958E493268AE}">
      <dgm:prSet/>
      <dgm:spPr/>
      <dgm:t>
        <a:bodyPr/>
        <a:lstStyle/>
        <a:p>
          <a:endParaRPr lang="en-US"/>
        </a:p>
      </dgm:t>
    </dgm:pt>
    <dgm:pt modelId="{86C49CD3-664D-476C-B8EA-FAE4FEE4AA44}">
      <dgm:prSet/>
      <dgm:spPr/>
      <dgm:t>
        <a:bodyPr/>
        <a:lstStyle/>
        <a:p>
          <a:r>
            <a:rPr lang="en-US" baseline="0" dirty="0"/>
            <a:t>Some funding available through US HRSA under the Poison Control Stabilization and Enhancement Act</a:t>
          </a:r>
          <a:endParaRPr lang="en-US" dirty="0"/>
        </a:p>
      </dgm:t>
    </dgm:pt>
    <dgm:pt modelId="{9F14F97A-B2AC-4880-BEC8-C5165D5103F4}" type="parTrans" cxnId="{B219A800-27DB-450A-9D57-36AE91AEC52F}">
      <dgm:prSet/>
      <dgm:spPr/>
      <dgm:t>
        <a:bodyPr/>
        <a:lstStyle/>
        <a:p>
          <a:endParaRPr lang="en-US"/>
        </a:p>
      </dgm:t>
    </dgm:pt>
    <dgm:pt modelId="{9EF9D79A-D19E-4099-9B9E-06116EF8A3FF}" type="sibTrans" cxnId="{B219A800-27DB-450A-9D57-36AE91AEC52F}">
      <dgm:prSet/>
      <dgm:spPr/>
      <dgm:t>
        <a:bodyPr/>
        <a:lstStyle/>
        <a:p>
          <a:endParaRPr lang="en-US"/>
        </a:p>
      </dgm:t>
    </dgm:pt>
    <dgm:pt modelId="{C9C5AB62-F24C-45DC-9222-0E27271DF11F}">
      <dgm:prSet/>
      <dgm:spPr/>
      <dgm:t>
        <a:bodyPr/>
        <a:lstStyle/>
        <a:p>
          <a:r>
            <a:rPr lang="en-US" i="1" baseline="0" dirty="0"/>
            <a:t>Provides approximately 13% of GA Poison Center funding</a:t>
          </a:r>
          <a:endParaRPr lang="en-US" dirty="0"/>
        </a:p>
      </dgm:t>
    </dgm:pt>
    <dgm:pt modelId="{F2E63971-828C-4D32-AC1A-5CBF2C63473B}" type="parTrans" cxnId="{A08D3AF8-DF4C-41F7-A292-BD1D2ECBB59F}">
      <dgm:prSet/>
      <dgm:spPr/>
      <dgm:t>
        <a:bodyPr/>
        <a:lstStyle/>
        <a:p>
          <a:endParaRPr lang="en-US"/>
        </a:p>
      </dgm:t>
    </dgm:pt>
    <dgm:pt modelId="{06E5E4DB-854F-4993-A3F3-0590E873D765}" type="sibTrans" cxnId="{A08D3AF8-DF4C-41F7-A292-BD1D2ECBB59F}">
      <dgm:prSet/>
      <dgm:spPr/>
      <dgm:t>
        <a:bodyPr/>
        <a:lstStyle/>
        <a:p>
          <a:endParaRPr lang="en-US"/>
        </a:p>
      </dgm:t>
    </dgm:pt>
    <dgm:pt modelId="{F46583DE-3818-41CC-B27A-2484D41F0543}">
      <dgm:prSet/>
      <dgm:spPr/>
      <dgm:t>
        <a:bodyPr/>
        <a:lstStyle/>
        <a:p>
          <a:r>
            <a:rPr lang="en-US" baseline="0" dirty="0"/>
            <a:t>Poison centers reduce expense by $13 for every $1 spent on them (in last available estimate from health care economists)</a:t>
          </a:r>
          <a:endParaRPr lang="en-US" dirty="0"/>
        </a:p>
      </dgm:t>
    </dgm:pt>
    <dgm:pt modelId="{F6015358-829D-4C02-B8E8-748767EC6220}" type="parTrans" cxnId="{BE03B39C-E455-4EE8-988D-755A5050FCDB}">
      <dgm:prSet/>
      <dgm:spPr/>
      <dgm:t>
        <a:bodyPr/>
        <a:lstStyle/>
        <a:p>
          <a:endParaRPr lang="en-US"/>
        </a:p>
      </dgm:t>
    </dgm:pt>
    <dgm:pt modelId="{C7E91023-0543-4C93-B3D7-8B5D6D73CB75}" type="sibTrans" cxnId="{BE03B39C-E455-4EE8-988D-755A5050FCDB}">
      <dgm:prSet/>
      <dgm:spPr/>
      <dgm:t>
        <a:bodyPr/>
        <a:lstStyle/>
        <a:p>
          <a:endParaRPr lang="en-US"/>
        </a:p>
      </dgm:t>
    </dgm:pt>
    <dgm:pt modelId="{C9C7C629-8597-49FC-A10D-77AB43B92735}" type="pres">
      <dgm:prSet presAssocID="{CF5BA5BE-8B1B-4C67-83B6-3657D5D4698B}" presName="linear" presStyleCnt="0">
        <dgm:presLayoutVars>
          <dgm:animLvl val="lvl"/>
          <dgm:resizeHandles val="exact"/>
        </dgm:presLayoutVars>
      </dgm:prSet>
      <dgm:spPr/>
    </dgm:pt>
    <dgm:pt modelId="{8156A891-639F-44C1-AD13-A7DF08D795A6}" type="pres">
      <dgm:prSet presAssocID="{20811D1A-67BD-47D4-9A2F-08A46B91C4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58A12C-D716-4A38-9BB7-F4DF3E79718D}" type="pres">
      <dgm:prSet presAssocID="{243C6ABF-726F-4757-84CA-913CC5FFE2B8}" presName="spacer" presStyleCnt="0"/>
      <dgm:spPr/>
    </dgm:pt>
    <dgm:pt modelId="{2E327256-7B58-4479-B8A3-B39A9C4D2778}" type="pres">
      <dgm:prSet presAssocID="{66489BAC-1C1A-44AA-AB48-31CEEBD03B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B5071E-7EDA-4BA3-A3DB-E5C2B62C300F}" type="pres">
      <dgm:prSet presAssocID="{7FF39C95-1596-4B56-AD79-F04A8CB650A1}" presName="spacer" presStyleCnt="0"/>
      <dgm:spPr/>
    </dgm:pt>
    <dgm:pt modelId="{030E930C-427B-4588-9D1C-416988E04866}" type="pres">
      <dgm:prSet presAssocID="{86C49CD3-664D-476C-B8EA-FAE4FEE4AA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9B16DE-5F1B-4EAC-A2D4-8D146A98C837}" type="pres">
      <dgm:prSet presAssocID="{86C49CD3-664D-476C-B8EA-FAE4FEE4AA44}" presName="childText" presStyleLbl="revTx" presStyleIdx="0" presStyleCnt="1">
        <dgm:presLayoutVars>
          <dgm:bulletEnabled val="1"/>
        </dgm:presLayoutVars>
      </dgm:prSet>
      <dgm:spPr/>
    </dgm:pt>
    <dgm:pt modelId="{9007790C-446F-48DC-94C8-39E27C8C648B}" type="pres">
      <dgm:prSet presAssocID="{F46583DE-3818-41CC-B27A-2484D41F05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19A800-27DB-450A-9D57-36AE91AEC52F}" srcId="{CF5BA5BE-8B1B-4C67-83B6-3657D5D4698B}" destId="{86C49CD3-664D-476C-B8EA-FAE4FEE4AA44}" srcOrd="2" destOrd="0" parTransId="{9F14F97A-B2AC-4880-BEC8-C5165D5103F4}" sibTransId="{9EF9D79A-D19E-4099-9B9E-06116EF8A3FF}"/>
    <dgm:cxn modelId="{AEF7D608-448C-45B1-8DFB-20AA231EE04B}" type="presOf" srcId="{CF5BA5BE-8B1B-4C67-83B6-3657D5D4698B}" destId="{C9C7C629-8597-49FC-A10D-77AB43B92735}" srcOrd="0" destOrd="0" presId="urn:microsoft.com/office/officeart/2005/8/layout/vList2"/>
    <dgm:cxn modelId="{B096B33A-6A24-4DE6-A89A-9929E0981214}" type="presOf" srcId="{20811D1A-67BD-47D4-9A2F-08A46B91C4AE}" destId="{8156A891-639F-44C1-AD13-A7DF08D795A6}" srcOrd="0" destOrd="0" presId="urn:microsoft.com/office/officeart/2005/8/layout/vList2"/>
    <dgm:cxn modelId="{C477E060-F70B-4317-8397-976CC6311B48}" type="presOf" srcId="{F46583DE-3818-41CC-B27A-2484D41F0543}" destId="{9007790C-446F-48DC-94C8-39E27C8C648B}" srcOrd="0" destOrd="0" presId="urn:microsoft.com/office/officeart/2005/8/layout/vList2"/>
    <dgm:cxn modelId="{6D6F9570-02F0-46FE-8881-2A700FD21E9A}" srcId="{CF5BA5BE-8B1B-4C67-83B6-3657D5D4698B}" destId="{20811D1A-67BD-47D4-9A2F-08A46B91C4AE}" srcOrd="0" destOrd="0" parTransId="{890F9609-2551-4F6C-8D44-2545D58BEDC3}" sibTransId="{243C6ABF-726F-4757-84CA-913CC5FFE2B8}"/>
    <dgm:cxn modelId="{BE03B39C-E455-4EE8-988D-755A5050FCDB}" srcId="{CF5BA5BE-8B1B-4C67-83B6-3657D5D4698B}" destId="{F46583DE-3818-41CC-B27A-2484D41F0543}" srcOrd="3" destOrd="0" parTransId="{F6015358-829D-4C02-B8E8-748767EC6220}" sibTransId="{C7E91023-0543-4C93-B3D7-8B5D6D73CB75}"/>
    <dgm:cxn modelId="{626843BE-5B66-4BCD-AC35-E087D6ED0FD1}" type="presOf" srcId="{C9C5AB62-F24C-45DC-9222-0E27271DF11F}" destId="{DE9B16DE-5F1B-4EAC-A2D4-8D146A98C837}" srcOrd="0" destOrd="0" presId="urn:microsoft.com/office/officeart/2005/8/layout/vList2"/>
    <dgm:cxn modelId="{BCCF60C0-D3B1-4DEA-AFAE-2E11DBE96098}" type="presOf" srcId="{86C49CD3-664D-476C-B8EA-FAE4FEE4AA44}" destId="{030E930C-427B-4588-9D1C-416988E04866}" srcOrd="0" destOrd="0" presId="urn:microsoft.com/office/officeart/2005/8/layout/vList2"/>
    <dgm:cxn modelId="{4B69CEC4-AA6F-4890-8B2D-958E493268AE}" srcId="{CF5BA5BE-8B1B-4C67-83B6-3657D5D4698B}" destId="{66489BAC-1C1A-44AA-AB48-31CEEBD03BDA}" srcOrd="1" destOrd="0" parTransId="{7DBE1F57-BBF0-470F-9DE0-590A7D0381D2}" sibTransId="{7FF39C95-1596-4B56-AD79-F04A8CB650A1}"/>
    <dgm:cxn modelId="{1B3C15CF-A9BE-4D13-9DB3-9A0E5708BD28}" type="presOf" srcId="{66489BAC-1C1A-44AA-AB48-31CEEBD03BDA}" destId="{2E327256-7B58-4479-B8A3-B39A9C4D2778}" srcOrd="0" destOrd="0" presId="urn:microsoft.com/office/officeart/2005/8/layout/vList2"/>
    <dgm:cxn modelId="{A08D3AF8-DF4C-41F7-A292-BD1D2ECBB59F}" srcId="{86C49CD3-664D-476C-B8EA-FAE4FEE4AA44}" destId="{C9C5AB62-F24C-45DC-9222-0E27271DF11F}" srcOrd="0" destOrd="0" parTransId="{F2E63971-828C-4D32-AC1A-5CBF2C63473B}" sibTransId="{06E5E4DB-854F-4993-A3F3-0590E873D765}"/>
    <dgm:cxn modelId="{8BA706D5-8136-497E-B5B9-3DA126B81EA9}" type="presParOf" srcId="{C9C7C629-8597-49FC-A10D-77AB43B92735}" destId="{8156A891-639F-44C1-AD13-A7DF08D795A6}" srcOrd="0" destOrd="0" presId="urn:microsoft.com/office/officeart/2005/8/layout/vList2"/>
    <dgm:cxn modelId="{DF352486-8DF6-4E50-B4FB-D54C5A4A7FE6}" type="presParOf" srcId="{C9C7C629-8597-49FC-A10D-77AB43B92735}" destId="{2E58A12C-D716-4A38-9BB7-F4DF3E79718D}" srcOrd="1" destOrd="0" presId="urn:microsoft.com/office/officeart/2005/8/layout/vList2"/>
    <dgm:cxn modelId="{3FC2A695-EEFF-41BB-8165-AF6F9D7675AC}" type="presParOf" srcId="{C9C7C629-8597-49FC-A10D-77AB43B92735}" destId="{2E327256-7B58-4479-B8A3-B39A9C4D2778}" srcOrd="2" destOrd="0" presId="urn:microsoft.com/office/officeart/2005/8/layout/vList2"/>
    <dgm:cxn modelId="{0CE25B66-9B9D-47EA-B967-599F1CF5768E}" type="presParOf" srcId="{C9C7C629-8597-49FC-A10D-77AB43B92735}" destId="{98B5071E-7EDA-4BA3-A3DB-E5C2B62C300F}" srcOrd="3" destOrd="0" presId="urn:microsoft.com/office/officeart/2005/8/layout/vList2"/>
    <dgm:cxn modelId="{DA48A404-F38A-4C23-AA0C-CA08F0795518}" type="presParOf" srcId="{C9C7C629-8597-49FC-A10D-77AB43B92735}" destId="{030E930C-427B-4588-9D1C-416988E04866}" srcOrd="4" destOrd="0" presId="urn:microsoft.com/office/officeart/2005/8/layout/vList2"/>
    <dgm:cxn modelId="{BE1EE5F4-1E23-4A6B-8319-05F9AAD7AE78}" type="presParOf" srcId="{C9C7C629-8597-49FC-A10D-77AB43B92735}" destId="{DE9B16DE-5F1B-4EAC-A2D4-8D146A98C837}" srcOrd="5" destOrd="0" presId="urn:microsoft.com/office/officeart/2005/8/layout/vList2"/>
    <dgm:cxn modelId="{7C61EF29-F4F1-4038-B729-AC6AD3A3B715}" type="presParOf" srcId="{C9C7C629-8597-49FC-A10D-77AB43B92735}" destId="{9007790C-446F-48DC-94C8-39E27C8C64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D5FF44-6C5F-4E68-9E85-BE6AC9268D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7EF3AA3-82FB-4190-8D9E-972A60659CDC}">
      <dgm:prSet/>
      <dgm:spPr/>
      <dgm:t>
        <a:bodyPr/>
        <a:lstStyle/>
        <a:p>
          <a:r>
            <a:rPr lang="en-US"/>
            <a:t>Created 1998-2002 nationally by EPA Region</a:t>
          </a:r>
        </a:p>
      </dgm:t>
    </dgm:pt>
    <dgm:pt modelId="{7CAA8D35-7831-414D-A3D0-CC33986E0B2B}" type="parTrans" cxnId="{2FC70997-CE91-4D84-A393-61F57AC12299}">
      <dgm:prSet/>
      <dgm:spPr/>
      <dgm:t>
        <a:bodyPr/>
        <a:lstStyle/>
        <a:p>
          <a:endParaRPr lang="en-US"/>
        </a:p>
      </dgm:t>
    </dgm:pt>
    <dgm:pt modelId="{B0E6DA92-DDAE-4DEC-B499-21AD1D25A45A}" type="sibTrans" cxnId="{2FC70997-CE91-4D84-A393-61F57AC12299}">
      <dgm:prSet/>
      <dgm:spPr/>
      <dgm:t>
        <a:bodyPr/>
        <a:lstStyle/>
        <a:p>
          <a:endParaRPr lang="en-US"/>
        </a:p>
      </dgm:t>
    </dgm:pt>
    <dgm:pt modelId="{2261B8F8-C6EC-40CC-A84A-7B4744C33F25}">
      <dgm:prSet/>
      <dgm:spPr/>
      <dgm:t>
        <a:bodyPr/>
        <a:lstStyle/>
        <a:p>
          <a:r>
            <a:rPr lang="en-US"/>
            <a:t>Funded jointly by EPA and ATSDR, 1 per region</a:t>
          </a:r>
        </a:p>
      </dgm:t>
    </dgm:pt>
    <dgm:pt modelId="{105C0D93-2F1E-4FB7-867A-BEE3B9439F75}" type="parTrans" cxnId="{B1BBE836-1508-480B-96CB-CBB6D264E09F}">
      <dgm:prSet/>
      <dgm:spPr/>
      <dgm:t>
        <a:bodyPr/>
        <a:lstStyle/>
        <a:p>
          <a:endParaRPr lang="en-US"/>
        </a:p>
      </dgm:t>
    </dgm:pt>
    <dgm:pt modelId="{13C64405-C340-493C-9437-5E2790EAD753}" type="sibTrans" cxnId="{B1BBE836-1508-480B-96CB-CBB6D264E09F}">
      <dgm:prSet/>
      <dgm:spPr/>
      <dgm:t>
        <a:bodyPr/>
        <a:lstStyle/>
        <a:p>
          <a:endParaRPr lang="en-US"/>
        </a:p>
      </dgm:t>
    </dgm:pt>
    <dgm:pt modelId="{3525EF47-A908-498A-BE16-81EA2B8ABB7E}">
      <dgm:prSet/>
      <dgm:spPr/>
      <dgm:t>
        <a:bodyPr/>
        <a:lstStyle/>
        <a:p>
          <a:r>
            <a:rPr lang="en-US"/>
            <a:t>Intended to address issues about the impact of the environment on children’s health and serve as advocates for improving the environment</a:t>
          </a:r>
        </a:p>
      </dgm:t>
    </dgm:pt>
    <dgm:pt modelId="{73493585-C098-41D9-8901-0841139CEFF2}" type="parTrans" cxnId="{CFDFCE71-DFB1-4B7C-A879-7C2B79B645EF}">
      <dgm:prSet/>
      <dgm:spPr/>
      <dgm:t>
        <a:bodyPr/>
        <a:lstStyle/>
        <a:p>
          <a:endParaRPr lang="en-US"/>
        </a:p>
      </dgm:t>
    </dgm:pt>
    <dgm:pt modelId="{DDFDA550-1B12-4F63-B54D-CA00BE667CAD}" type="sibTrans" cxnId="{CFDFCE71-DFB1-4B7C-A879-7C2B79B645EF}">
      <dgm:prSet/>
      <dgm:spPr/>
      <dgm:t>
        <a:bodyPr/>
        <a:lstStyle/>
        <a:p>
          <a:endParaRPr lang="en-US"/>
        </a:p>
      </dgm:t>
    </dgm:pt>
    <dgm:pt modelId="{92606219-1646-4EA0-9E6D-0890A083F58D}">
      <dgm:prSet/>
      <dgm:spPr/>
      <dgm:t>
        <a:bodyPr/>
        <a:lstStyle/>
        <a:p>
          <a:r>
            <a:rPr lang="en-US"/>
            <a:t>Not available 24x7, 365</a:t>
          </a:r>
        </a:p>
      </dgm:t>
    </dgm:pt>
    <dgm:pt modelId="{50FACAD6-7902-4ECE-9DE2-3119296FB44D}" type="parTrans" cxnId="{D916E49E-F368-4CC4-AB53-83BA4794E90D}">
      <dgm:prSet/>
      <dgm:spPr/>
      <dgm:t>
        <a:bodyPr/>
        <a:lstStyle/>
        <a:p>
          <a:endParaRPr lang="en-US"/>
        </a:p>
      </dgm:t>
    </dgm:pt>
    <dgm:pt modelId="{0909639C-D2E0-4740-AE2A-F245A8738522}" type="sibTrans" cxnId="{D916E49E-F368-4CC4-AB53-83BA4794E90D}">
      <dgm:prSet/>
      <dgm:spPr/>
      <dgm:t>
        <a:bodyPr/>
        <a:lstStyle/>
        <a:p>
          <a:endParaRPr lang="en-US"/>
        </a:p>
      </dgm:t>
    </dgm:pt>
    <dgm:pt modelId="{844E3736-5A88-422D-9AE8-17D650738BF5}">
      <dgm:prSet/>
      <dgm:spPr/>
      <dgm:t>
        <a:bodyPr/>
        <a:lstStyle/>
        <a:p>
          <a:r>
            <a:rPr lang="en-US"/>
            <a:t>Not intended to address acute emergencies</a:t>
          </a:r>
        </a:p>
      </dgm:t>
    </dgm:pt>
    <dgm:pt modelId="{414D0F31-9491-4A8B-8BA8-1D37AF917088}" type="parTrans" cxnId="{951F9464-92F2-4FD2-92D0-3A391747D1DB}">
      <dgm:prSet/>
      <dgm:spPr/>
      <dgm:t>
        <a:bodyPr/>
        <a:lstStyle/>
        <a:p>
          <a:endParaRPr lang="en-US"/>
        </a:p>
      </dgm:t>
    </dgm:pt>
    <dgm:pt modelId="{FE326E8F-D468-4862-B6AE-11EAEA928E15}" type="sibTrans" cxnId="{951F9464-92F2-4FD2-92D0-3A391747D1DB}">
      <dgm:prSet/>
      <dgm:spPr/>
      <dgm:t>
        <a:bodyPr/>
        <a:lstStyle/>
        <a:p>
          <a:endParaRPr lang="en-US"/>
        </a:p>
      </dgm:t>
    </dgm:pt>
    <dgm:pt modelId="{5BD9829F-BDE4-4541-BF15-B370BD356779}" type="pres">
      <dgm:prSet presAssocID="{00D5FF44-6C5F-4E68-9E85-BE6AC9268D4E}" presName="root" presStyleCnt="0">
        <dgm:presLayoutVars>
          <dgm:dir/>
          <dgm:resizeHandles val="exact"/>
        </dgm:presLayoutVars>
      </dgm:prSet>
      <dgm:spPr/>
    </dgm:pt>
    <dgm:pt modelId="{E8EAC532-5BDA-41BA-882B-4F74412DDE39}" type="pres">
      <dgm:prSet presAssocID="{87EF3AA3-82FB-4190-8D9E-972A60659CDC}" presName="compNode" presStyleCnt="0"/>
      <dgm:spPr/>
    </dgm:pt>
    <dgm:pt modelId="{43A36A3F-90C4-4E76-AEBA-C0EDA47EDBA6}" type="pres">
      <dgm:prSet presAssocID="{87EF3AA3-82FB-4190-8D9E-972A60659CDC}" presName="bgRect" presStyleLbl="bgShp" presStyleIdx="0" presStyleCnt="5"/>
      <dgm:spPr/>
    </dgm:pt>
    <dgm:pt modelId="{B404FDA1-2068-452D-8231-956792ECEE59}" type="pres">
      <dgm:prSet presAssocID="{87EF3AA3-82FB-4190-8D9E-972A60659CD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7D94006-BC85-4F83-841B-61384D1573D7}" type="pres">
      <dgm:prSet presAssocID="{87EF3AA3-82FB-4190-8D9E-972A60659CDC}" presName="spaceRect" presStyleCnt="0"/>
      <dgm:spPr/>
    </dgm:pt>
    <dgm:pt modelId="{96CD2E7E-75B5-4267-9909-4BF68FDF65F4}" type="pres">
      <dgm:prSet presAssocID="{87EF3AA3-82FB-4190-8D9E-972A60659CDC}" presName="parTx" presStyleLbl="revTx" presStyleIdx="0" presStyleCnt="5">
        <dgm:presLayoutVars>
          <dgm:chMax val="0"/>
          <dgm:chPref val="0"/>
        </dgm:presLayoutVars>
      </dgm:prSet>
      <dgm:spPr/>
    </dgm:pt>
    <dgm:pt modelId="{EFC68185-10BB-46F6-B21F-E955758C948E}" type="pres">
      <dgm:prSet presAssocID="{B0E6DA92-DDAE-4DEC-B499-21AD1D25A45A}" presName="sibTrans" presStyleCnt="0"/>
      <dgm:spPr/>
    </dgm:pt>
    <dgm:pt modelId="{A9C6C732-66BB-4E38-A336-F2A7465A1BD8}" type="pres">
      <dgm:prSet presAssocID="{2261B8F8-C6EC-40CC-A84A-7B4744C33F25}" presName="compNode" presStyleCnt="0"/>
      <dgm:spPr/>
    </dgm:pt>
    <dgm:pt modelId="{017FD30B-892A-432F-9A2A-AC1A31AA59DD}" type="pres">
      <dgm:prSet presAssocID="{2261B8F8-C6EC-40CC-A84A-7B4744C33F25}" presName="bgRect" presStyleLbl="bgShp" presStyleIdx="1" presStyleCnt="5"/>
      <dgm:spPr/>
    </dgm:pt>
    <dgm:pt modelId="{26776317-C091-4A3C-8BF0-7115EE1CF154}" type="pres">
      <dgm:prSet presAssocID="{2261B8F8-C6EC-40CC-A84A-7B4744C33F2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B00B3E9-03A7-4AEF-866D-15F3E5808FDE}" type="pres">
      <dgm:prSet presAssocID="{2261B8F8-C6EC-40CC-A84A-7B4744C33F25}" presName="spaceRect" presStyleCnt="0"/>
      <dgm:spPr/>
    </dgm:pt>
    <dgm:pt modelId="{286E0BCB-7F1E-4EA1-A9A8-A23AAB977D4B}" type="pres">
      <dgm:prSet presAssocID="{2261B8F8-C6EC-40CC-A84A-7B4744C33F25}" presName="parTx" presStyleLbl="revTx" presStyleIdx="1" presStyleCnt="5">
        <dgm:presLayoutVars>
          <dgm:chMax val="0"/>
          <dgm:chPref val="0"/>
        </dgm:presLayoutVars>
      </dgm:prSet>
      <dgm:spPr/>
    </dgm:pt>
    <dgm:pt modelId="{91074968-C56D-4EF1-82D6-BDFBD2602C16}" type="pres">
      <dgm:prSet presAssocID="{13C64405-C340-493C-9437-5E2790EAD753}" presName="sibTrans" presStyleCnt="0"/>
      <dgm:spPr/>
    </dgm:pt>
    <dgm:pt modelId="{D46C34E5-B4D5-463C-B98F-5FBDB0F89925}" type="pres">
      <dgm:prSet presAssocID="{3525EF47-A908-498A-BE16-81EA2B8ABB7E}" presName="compNode" presStyleCnt="0"/>
      <dgm:spPr/>
    </dgm:pt>
    <dgm:pt modelId="{323127F0-5076-435D-BB80-631BC9BB6B20}" type="pres">
      <dgm:prSet presAssocID="{3525EF47-A908-498A-BE16-81EA2B8ABB7E}" presName="bgRect" presStyleLbl="bgShp" presStyleIdx="2" presStyleCnt="5"/>
      <dgm:spPr/>
    </dgm:pt>
    <dgm:pt modelId="{77664032-20C7-4436-BA63-22966B905C0E}" type="pres">
      <dgm:prSet presAssocID="{3525EF47-A908-498A-BE16-81EA2B8ABB7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AED9028-57DA-4AFD-AB18-B2087CACF51B}" type="pres">
      <dgm:prSet presAssocID="{3525EF47-A908-498A-BE16-81EA2B8ABB7E}" presName="spaceRect" presStyleCnt="0"/>
      <dgm:spPr/>
    </dgm:pt>
    <dgm:pt modelId="{28B03553-9625-4F4F-AC69-109E4A76E0F4}" type="pres">
      <dgm:prSet presAssocID="{3525EF47-A908-498A-BE16-81EA2B8ABB7E}" presName="parTx" presStyleLbl="revTx" presStyleIdx="2" presStyleCnt="5">
        <dgm:presLayoutVars>
          <dgm:chMax val="0"/>
          <dgm:chPref val="0"/>
        </dgm:presLayoutVars>
      </dgm:prSet>
      <dgm:spPr/>
    </dgm:pt>
    <dgm:pt modelId="{6E306949-423F-42BF-B312-E343C1AB90F5}" type="pres">
      <dgm:prSet presAssocID="{DDFDA550-1B12-4F63-B54D-CA00BE667CAD}" presName="sibTrans" presStyleCnt="0"/>
      <dgm:spPr/>
    </dgm:pt>
    <dgm:pt modelId="{E0A2A4BF-13D9-4A9B-B7F9-FBD113756152}" type="pres">
      <dgm:prSet presAssocID="{92606219-1646-4EA0-9E6D-0890A083F58D}" presName="compNode" presStyleCnt="0"/>
      <dgm:spPr/>
    </dgm:pt>
    <dgm:pt modelId="{5E4ADDE0-5458-426C-B5E7-291438447AA7}" type="pres">
      <dgm:prSet presAssocID="{92606219-1646-4EA0-9E6D-0890A083F58D}" presName="bgRect" presStyleLbl="bgShp" presStyleIdx="3" presStyleCnt="5"/>
      <dgm:spPr/>
    </dgm:pt>
    <dgm:pt modelId="{324DFFA1-E638-495A-90DC-5E666843447A}" type="pres">
      <dgm:prSet presAssocID="{92606219-1646-4EA0-9E6D-0890A083F58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10190A7-C8BB-4C7F-B23F-7152A169FC0D}" type="pres">
      <dgm:prSet presAssocID="{92606219-1646-4EA0-9E6D-0890A083F58D}" presName="spaceRect" presStyleCnt="0"/>
      <dgm:spPr/>
    </dgm:pt>
    <dgm:pt modelId="{C14B3066-1D4E-4929-AD41-426585AF0206}" type="pres">
      <dgm:prSet presAssocID="{92606219-1646-4EA0-9E6D-0890A083F58D}" presName="parTx" presStyleLbl="revTx" presStyleIdx="3" presStyleCnt="5">
        <dgm:presLayoutVars>
          <dgm:chMax val="0"/>
          <dgm:chPref val="0"/>
        </dgm:presLayoutVars>
      </dgm:prSet>
      <dgm:spPr/>
    </dgm:pt>
    <dgm:pt modelId="{1D16CFF2-8996-4B71-92DE-14D6C9093600}" type="pres">
      <dgm:prSet presAssocID="{0909639C-D2E0-4740-AE2A-F245A8738522}" presName="sibTrans" presStyleCnt="0"/>
      <dgm:spPr/>
    </dgm:pt>
    <dgm:pt modelId="{621EB4DD-F37B-4059-A0FC-319AB09F1A79}" type="pres">
      <dgm:prSet presAssocID="{844E3736-5A88-422D-9AE8-17D650738BF5}" presName="compNode" presStyleCnt="0"/>
      <dgm:spPr/>
    </dgm:pt>
    <dgm:pt modelId="{7961F4AA-708E-4A9A-9473-58AEB5842D9C}" type="pres">
      <dgm:prSet presAssocID="{844E3736-5A88-422D-9AE8-17D650738BF5}" presName="bgRect" presStyleLbl="bgShp" presStyleIdx="4" presStyleCnt="5"/>
      <dgm:spPr/>
    </dgm:pt>
    <dgm:pt modelId="{32B40EB3-DEAD-4CD1-A094-B2275EAFB788}" type="pres">
      <dgm:prSet presAssocID="{844E3736-5A88-422D-9AE8-17D650738B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04D175D-DCE7-41E6-8FDF-7A3F66CCE727}" type="pres">
      <dgm:prSet presAssocID="{844E3736-5A88-422D-9AE8-17D650738BF5}" presName="spaceRect" presStyleCnt="0"/>
      <dgm:spPr/>
    </dgm:pt>
    <dgm:pt modelId="{E9A73F40-581C-4C84-B119-18E4768E5AB9}" type="pres">
      <dgm:prSet presAssocID="{844E3736-5A88-422D-9AE8-17D650738BF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8AE910-E61C-442D-A035-4351C3C60F46}" type="presOf" srcId="{92606219-1646-4EA0-9E6D-0890A083F58D}" destId="{C14B3066-1D4E-4929-AD41-426585AF0206}" srcOrd="0" destOrd="0" presId="urn:microsoft.com/office/officeart/2018/2/layout/IconVerticalSolidList"/>
    <dgm:cxn modelId="{B1BBE836-1508-480B-96CB-CBB6D264E09F}" srcId="{00D5FF44-6C5F-4E68-9E85-BE6AC9268D4E}" destId="{2261B8F8-C6EC-40CC-A84A-7B4744C33F25}" srcOrd="1" destOrd="0" parTransId="{105C0D93-2F1E-4FB7-867A-BEE3B9439F75}" sibTransId="{13C64405-C340-493C-9437-5E2790EAD753}"/>
    <dgm:cxn modelId="{951F9464-92F2-4FD2-92D0-3A391747D1DB}" srcId="{00D5FF44-6C5F-4E68-9E85-BE6AC9268D4E}" destId="{844E3736-5A88-422D-9AE8-17D650738BF5}" srcOrd="4" destOrd="0" parTransId="{414D0F31-9491-4A8B-8BA8-1D37AF917088}" sibTransId="{FE326E8F-D468-4862-B6AE-11EAEA928E15}"/>
    <dgm:cxn modelId="{CFDFCE71-DFB1-4B7C-A879-7C2B79B645EF}" srcId="{00D5FF44-6C5F-4E68-9E85-BE6AC9268D4E}" destId="{3525EF47-A908-498A-BE16-81EA2B8ABB7E}" srcOrd="2" destOrd="0" parTransId="{73493585-C098-41D9-8901-0841139CEFF2}" sibTransId="{DDFDA550-1B12-4F63-B54D-CA00BE667CAD}"/>
    <dgm:cxn modelId="{BA309A94-5279-47EF-91CC-97F79633F30A}" type="presOf" srcId="{87EF3AA3-82FB-4190-8D9E-972A60659CDC}" destId="{96CD2E7E-75B5-4267-9909-4BF68FDF65F4}" srcOrd="0" destOrd="0" presId="urn:microsoft.com/office/officeart/2018/2/layout/IconVerticalSolidList"/>
    <dgm:cxn modelId="{2FC70997-CE91-4D84-A393-61F57AC12299}" srcId="{00D5FF44-6C5F-4E68-9E85-BE6AC9268D4E}" destId="{87EF3AA3-82FB-4190-8D9E-972A60659CDC}" srcOrd="0" destOrd="0" parTransId="{7CAA8D35-7831-414D-A3D0-CC33986E0B2B}" sibTransId="{B0E6DA92-DDAE-4DEC-B499-21AD1D25A45A}"/>
    <dgm:cxn modelId="{D916E49E-F368-4CC4-AB53-83BA4794E90D}" srcId="{00D5FF44-6C5F-4E68-9E85-BE6AC9268D4E}" destId="{92606219-1646-4EA0-9E6D-0890A083F58D}" srcOrd="3" destOrd="0" parTransId="{50FACAD6-7902-4ECE-9DE2-3119296FB44D}" sibTransId="{0909639C-D2E0-4740-AE2A-F245A8738522}"/>
    <dgm:cxn modelId="{15E283A1-03BD-45D5-B228-BD90A2AB6EA1}" type="presOf" srcId="{844E3736-5A88-422D-9AE8-17D650738BF5}" destId="{E9A73F40-581C-4C84-B119-18E4768E5AB9}" srcOrd="0" destOrd="0" presId="urn:microsoft.com/office/officeart/2018/2/layout/IconVerticalSolidList"/>
    <dgm:cxn modelId="{B448A8A9-26FF-45C5-A887-6854E29F828B}" type="presOf" srcId="{2261B8F8-C6EC-40CC-A84A-7B4744C33F25}" destId="{286E0BCB-7F1E-4EA1-A9A8-A23AAB977D4B}" srcOrd="0" destOrd="0" presId="urn:microsoft.com/office/officeart/2018/2/layout/IconVerticalSolidList"/>
    <dgm:cxn modelId="{1EC560BE-5A20-4A30-B370-99C0C74893A8}" type="presOf" srcId="{3525EF47-A908-498A-BE16-81EA2B8ABB7E}" destId="{28B03553-9625-4F4F-AC69-109E4A76E0F4}" srcOrd="0" destOrd="0" presId="urn:microsoft.com/office/officeart/2018/2/layout/IconVerticalSolidList"/>
    <dgm:cxn modelId="{4725F5FC-07E5-4B5A-B70F-0D2BCD415BAE}" type="presOf" srcId="{00D5FF44-6C5F-4E68-9E85-BE6AC9268D4E}" destId="{5BD9829F-BDE4-4541-BF15-B370BD356779}" srcOrd="0" destOrd="0" presId="urn:microsoft.com/office/officeart/2018/2/layout/IconVerticalSolidList"/>
    <dgm:cxn modelId="{793A0547-3794-4A9A-828A-6A2BAD76E20E}" type="presParOf" srcId="{5BD9829F-BDE4-4541-BF15-B370BD356779}" destId="{E8EAC532-5BDA-41BA-882B-4F74412DDE39}" srcOrd="0" destOrd="0" presId="urn:microsoft.com/office/officeart/2018/2/layout/IconVerticalSolidList"/>
    <dgm:cxn modelId="{C4FA39B3-4928-4B75-B9D6-101D30539411}" type="presParOf" srcId="{E8EAC532-5BDA-41BA-882B-4F74412DDE39}" destId="{43A36A3F-90C4-4E76-AEBA-C0EDA47EDBA6}" srcOrd="0" destOrd="0" presId="urn:microsoft.com/office/officeart/2018/2/layout/IconVerticalSolidList"/>
    <dgm:cxn modelId="{F4A7ABBE-77E6-4011-8CB0-D8D2E674AB79}" type="presParOf" srcId="{E8EAC532-5BDA-41BA-882B-4F74412DDE39}" destId="{B404FDA1-2068-452D-8231-956792ECEE59}" srcOrd="1" destOrd="0" presId="urn:microsoft.com/office/officeart/2018/2/layout/IconVerticalSolidList"/>
    <dgm:cxn modelId="{D3BC6970-9B3B-4E6D-B1B7-CC81947C6B44}" type="presParOf" srcId="{E8EAC532-5BDA-41BA-882B-4F74412DDE39}" destId="{A7D94006-BC85-4F83-841B-61384D1573D7}" srcOrd="2" destOrd="0" presId="urn:microsoft.com/office/officeart/2018/2/layout/IconVerticalSolidList"/>
    <dgm:cxn modelId="{D4B9C552-E6A3-47AF-851B-B337AE141A97}" type="presParOf" srcId="{E8EAC532-5BDA-41BA-882B-4F74412DDE39}" destId="{96CD2E7E-75B5-4267-9909-4BF68FDF65F4}" srcOrd="3" destOrd="0" presId="urn:microsoft.com/office/officeart/2018/2/layout/IconVerticalSolidList"/>
    <dgm:cxn modelId="{5FEE5CD6-D711-4878-8F74-0CAFDEF85255}" type="presParOf" srcId="{5BD9829F-BDE4-4541-BF15-B370BD356779}" destId="{EFC68185-10BB-46F6-B21F-E955758C948E}" srcOrd="1" destOrd="0" presId="urn:microsoft.com/office/officeart/2018/2/layout/IconVerticalSolidList"/>
    <dgm:cxn modelId="{2D9A320E-6E0C-4EE5-B53B-AC9A28BC456E}" type="presParOf" srcId="{5BD9829F-BDE4-4541-BF15-B370BD356779}" destId="{A9C6C732-66BB-4E38-A336-F2A7465A1BD8}" srcOrd="2" destOrd="0" presId="urn:microsoft.com/office/officeart/2018/2/layout/IconVerticalSolidList"/>
    <dgm:cxn modelId="{FDAC1AC8-1715-4402-B0F2-CE064E6D6058}" type="presParOf" srcId="{A9C6C732-66BB-4E38-A336-F2A7465A1BD8}" destId="{017FD30B-892A-432F-9A2A-AC1A31AA59DD}" srcOrd="0" destOrd="0" presId="urn:microsoft.com/office/officeart/2018/2/layout/IconVerticalSolidList"/>
    <dgm:cxn modelId="{F61E0C7E-AE62-427A-92DA-3ADEFA7913F2}" type="presParOf" srcId="{A9C6C732-66BB-4E38-A336-F2A7465A1BD8}" destId="{26776317-C091-4A3C-8BF0-7115EE1CF154}" srcOrd="1" destOrd="0" presId="urn:microsoft.com/office/officeart/2018/2/layout/IconVerticalSolidList"/>
    <dgm:cxn modelId="{7DAD5099-E4CC-4142-BEED-616479272061}" type="presParOf" srcId="{A9C6C732-66BB-4E38-A336-F2A7465A1BD8}" destId="{FB00B3E9-03A7-4AEF-866D-15F3E5808FDE}" srcOrd="2" destOrd="0" presId="urn:microsoft.com/office/officeart/2018/2/layout/IconVerticalSolidList"/>
    <dgm:cxn modelId="{9C05A371-1F33-41E1-AF2A-9F6F7BF8B897}" type="presParOf" srcId="{A9C6C732-66BB-4E38-A336-F2A7465A1BD8}" destId="{286E0BCB-7F1E-4EA1-A9A8-A23AAB977D4B}" srcOrd="3" destOrd="0" presId="urn:microsoft.com/office/officeart/2018/2/layout/IconVerticalSolidList"/>
    <dgm:cxn modelId="{A0746857-9270-4FE1-B004-BDA7B4A5E8E4}" type="presParOf" srcId="{5BD9829F-BDE4-4541-BF15-B370BD356779}" destId="{91074968-C56D-4EF1-82D6-BDFBD2602C16}" srcOrd="3" destOrd="0" presId="urn:microsoft.com/office/officeart/2018/2/layout/IconVerticalSolidList"/>
    <dgm:cxn modelId="{63E8389C-1213-454A-AFFB-8A116E715CA6}" type="presParOf" srcId="{5BD9829F-BDE4-4541-BF15-B370BD356779}" destId="{D46C34E5-B4D5-463C-B98F-5FBDB0F89925}" srcOrd="4" destOrd="0" presId="urn:microsoft.com/office/officeart/2018/2/layout/IconVerticalSolidList"/>
    <dgm:cxn modelId="{ABDA268B-4485-4D6E-946E-545657A2D5FB}" type="presParOf" srcId="{D46C34E5-B4D5-463C-B98F-5FBDB0F89925}" destId="{323127F0-5076-435D-BB80-631BC9BB6B20}" srcOrd="0" destOrd="0" presId="urn:microsoft.com/office/officeart/2018/2/layout/IconVerticalSolidList"/>
    <dgm:cxn modelId="{A346A325-55E8-4B39-A665-6C52FAD3D553}" type="presParOf" srcId="{D46C34E5-B4D5-463C-B98F-5FBDB0F89925}" destId="{77664032-20C7-4436-BA63-22966B905C0E}" srcOrd="1" destOrd="0" presId="urn:microsoft.com/office/officeart/2018/2/layout/IconVerticalSolidList"/>
    <dgm:cxn modelId="{A49EEF02-73E8-4B7C-B4F3-86CA1E23DC5A}" type="presParOf" srcId="{D46C34E5-B4D5-463C-B98F-5FBDB0F89925}" destId="{7AED9028-57DA-4AFD-AB18-B2087CACF51B}" srcOrd="2" destOrd="0" presId="urn:microsoft.com/office/officeart/2018/2/layout/IconVerticalSolidList"/>
    <dgm:cxn modelId="{060E0330-5CA7-47FC-B7CC-00F3D989DF5A}" type="presParOf" srcId="{D46C34E5-B4D5-463C-B98F-5FBDB0F89925}" destId="{28B03553-9625-4F4F-AC69-109E4A76E0F4}" srcOrd="3" destOrd="0" presId="urn:microsoft.com/office/officeart/2018/2/layout/IconVerticalSolidList"/>
    <dgm:cxn modelId="{5D22DCD4-8DDB-4BD7-8291-8B9C770B8732}" type="presParOf" srcId="{5BD9829F-BDE4-4541-BF15-B370BD356779}" destId="{6E306949-423F-42BF-B312-E343C1AB90F5}" srcOrd="5" destOrd="0" presId="urn:microsoft.com/office/officeart/2018/2/layout/IconVerticalSolidList"/>
    <dgm:cxn modelId="{F9D676F6-285B-43D3-B9A8-B033E0E7ACB9}" type="presParOf" srcId="{5BD9829F-BDE4-4541-BF15-B370BD356779}" destId="{E0A2A4BF-13D9-4A9B-B7F9-FBD113756152}" srcOrd="6" destOrd="0" presId="urn:microsoft.com/office/officeart/2018/2/layout/IconVerticalSolidList"/>
    <dgm:cxn modelId="{2AA6770C-8886-40EE-B6D9-033379334813}" type="presParOf" srcId="{E0A2A4BF-13D9-4A9B-B7F9-FBD113756152}" destId="{5E4ADDE0-5458-426C-B5E7-291438447AA7}" srcOrd="0" destOrd="0" presId="urn:microsoft.com/office/officeart/2018/2/layout/IconVerticalSolidList"/>
    <dgm:cxn modelId="{AC311422-3E47-4108-97E8-EAA3543FB726}" type="presParOf" srcId="{E0A2A4BF-13D9-4A9B-B7F9-FBD113756152}" destId="{324DFFA1-E638-495A-90DC-5E666843447A}" srcOrd="1" destOrd="0" presId="urn:microsoft.com/office/officeart/2018/2/layout/IconVerticalSolidList"/>
    <dgm:cxn modelId="{67321C3E-B3C5-4BF6-8170-A1F7EF61D05C}" type="presParOf" srcId="{E0A2A4BF-13D9-4A9B-B7F9-FBD113756152}" destId="{110190A7-C8BB-4C7F-B23F-7152A169FC0D}" srcOrd="2" destOrd="0" presId="urn:microsoft.com/office/officeart/2018/2/layout/IconVerticalSolidList"/>
    <dgm:cxn modelId="{D8A66D61-8246-4E55-A5A1-84311DD4E5BB}" type="presParOf" srcId="{E0A2A4BF-13D9-4A9B-B7F9-FBD113756152}" destId="{C14B3066-1D4E-4929-AD41-426585AF0206}" srcOrd="3" destOrd="0" presId="urn:microsoft.com/office/officeart/2018/2/layout/IconVerticalSolidList"/>
    <dgm:cxn modelId="{A9262AB2-49A7-44C8-A8C0-05CD2ABA4E79}" type="presParOf" srcId="{5BD9829F-BDE4-4541-BF15-B370BD356779}" destId="{1D16CFF2-8996-4B71-92DE-14D6C9093600}" srcOrd="7" destOrd="0" presId="urn:microsoft.com/office/officeart/2018/2/layout/IconVerticalSolidList"/>
    <dgm:cxn modelId="{127CCDED-5D9B-460E-BD86-7798F40E6D8C}" type="presParOf" srcId="{5BD9829F-BDE4-4541-BF15-B370BD356779}" destId="{621EB4DD-F37B-4059-A0FC-319AB09F1A79}" srcOrd="8" destOrd="0" presId="urn:microsoft.com/office/officeart/2018/2/layout/IconVerticalSolidList"/>
    <dgm:cxn modelId="{0C00E454-2A3B-463E-82C1-EB8BD60B6799}" type="presParOf" srcId="{621EB4DD-F37B-4059-A0FC-319AB09F1A79}" destId="{7961F4AA-708E-4A9A-9473-58AEB5842D9C}" srcOrd="0" destOrd="0" presId="urn:microsoft.com/office/officeart/2018/2/layout/IconVerticalSolidList"/>
    <dgm:cxn modelId="{C57A4CDD-F368-44B6-999A-B8B66C061205}" type="presParOf" srcId="{621EB4DD-F37B-4059-A0FC-319AB09F1A79}" destId="{32B40EB3-DEAD-4CD1-A094-B2275EAFB788}" srcOrd="1" destOrd="0" presId="urn:microsoft.com/office/officeart/2018/2/layout/IconVerticalSolidList"/>
    <dgm:cxn modelId="{566C5510-4E63-4C8E-A132-4534552AEEC5}" type="presParOf" srcId="{621EB4DD-F37B-4059-A0FC-319AB09F1A79}" destId="{104D175D-DCE7-41E6-8FDF-7A3F66CCE727}" srcOrd="2" destOrd="0" presId="urn:microsoft.com/office/officeart/2018/2/layout/IconVerticalSolidList"/>
    <dgm:cxn modelId="{7847C78C-37C5-42A9-BFA5-4BC878F8D82A}" type="presParOf" srcId="{621EB4DD-F37B-4059-A0FC-319AB09F1A79}" destId="{E9A73F40-581C-4C84-B119-18E4768E5A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AFEE46-82CB-4B7F-88E4-42303A598CC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4BD33C-AF8D-4A86-B176-AF8153940C01}">
      <dgm:prSet/>
      <dgm:spPr/>
      <dgm:t>
        <a:bodyPr/>
        <a:lstStyle/>
        <a:p>
          <a:r>
            <a:rPr lang="en-US" dirty="0"/>
            <a:t>Medical Toxicology</a:t>
          </a:r>
        </a:p>
      </dgm:t>
    </dgm:pt>
    <dgm:pt modelId="{D238375B-52FE-4EAA-8D17-F924F22DC916}" type="parTrans" cxnId="{414B3544-AF17-4D0E-946E-30BAA4BDFB28}">
      <dgm:prSet/>
      <dgm:spPr/>
      <dgm:t>
        <a:bodyPr/>
        <a:lstStyle/>
        <a:p>
          <a:endParaRPr lang="en-US"/>
        </a:p>
      </dgm:t>
    </dgm:pt>
    <dgm:pt modelId="{7A1B3DB4-0C61-439B-A291-5481A9F6DEBB}" type="sibTrans" cxnId="{414B3544-AF17-4D0E-946E-30BAA4BDFB28}">
      <dgm:prSet/>
      <dgm:spPr/>
      <dgm:t>
        <a:bodyPr/>
        <a:lstStyle/>
        <a:p>
          <a:endParaRPr lang="en-US"/>
        </a:p>
      </dgm:t>
    </dgm:pt>
    <dgm:pt modelId="{424FE91E-DEBF-4D23-944E-2A214F7B4E69}">
      <dgm:prSet/>
      <dgm:spPr/>
      <dgm:t>
        <a:bodyPr/>
        <a:lstStyle/>
        <a:p>
          <a:r>
            <a:rPr lang="en-US"/>
            <a:t>Environmental Health</a:t>
          </a:r>
        </a:p>
      </dgm:t>
    </dgm:pt>
    <dgm:pt modelId="{D92458B2-A4DA-4547-BB3C-3DF9D8008C61}" type="parTrans" cxnId="{10F605C8-27AF-461E-B862-AA8B8913923D}">
      <dgm:prSet/>
      <dgm:spPr/>
      <dgm:t>
        <a:bodyPr/>
        <a:lstStyle/>
        <a:p>
          <a:endParaRPr lang="en-US"/>
        </a:p>
      </dgm:t>
    </dgm:pt>
    <dgm:pt modelId="{64E04CCD-49EF-4217-8AB1-E39C4749B46E}" type="sibTrans" cxnId="{10F605C8-27AF-461E-B862-AA8B8913923D}">
      <dgm:prSet/>
      <dgm:spPr/>
      <dgm:t>
        <a:bodyPr/>
        <a:lstStyle/>
        <a:p>
          <a:endParaRPr lang="en-US"/>
        </a:p>
      </dgm:t>
    </dgm:pt>
    <dgm:pt modelId="{5572F90C-481E-41CD-813D-95AC6543AAD9}">
      <dgm:prSet/>
      <dgm:spPr/>
      <dgm:t>
        <a:bodyPr/>
        <a:lstStyle/>
        <a:p>
          <a:r>
            <a:rPr lang="en-US"/>
            <a:t>Nursing</a:t>
          </a:r>
        </a:p>
      </dgm:t>
    </dgm:pt>
    <dgm:pt modelId="{B083D914-8D39-493C-9463-A0BFE72CC182}" type="parTrans" cxnId="{37D12B12-8D5F-432D-B83F-A737B1783A8E}">
      <dgm:prSet/>
      <dgm:spPr/>
      <dgm:t>
        <a:bodyPr/>
        <a:lstStyle/>
        <a:p>
          <a:endParaRPr lang="en-US"/>
        </a:p>
      </dgm:t>
    </dgm:pt>
    <dgm:pt modelId="{FABF794B-3B9D-459B-89FA-C16F685B838B}" type="sibTrans" cxnId="{37D12B12-8D5F-432D-B83F-A737B1783A8E}">
      <dgm:prSet/>
      <dgm:spPr/>
      <dgm:t>
        <a:bodyPr/>
        <a:lstStyle/>
        <a:p>
          <a:endParaRPr lang="en-US"/>
        </a:p>
      </dgm:t>
    </dgm:pt>
    <dgm:pt modelId="{31D71851-136E-4575-A8BB-5346474905C5}">
      <dgm:prSet/>
      <dgm:spPr/>
      <dgm:t>
        <a:bodyPr/>
        <a:lstStyle/>
        <a:p>
          <a:r>
            <a:rPr lang="en-US"/>
            <a:t>Developmental Pediatrics</a:t>
          </a:r>
        </a:p>
      </dgm:t>
    </dgm:pt>
    <dgm:pt modelId="{F9DFCB01-4A28-4EFF-8E4A-E9FC8E8DB1A1}" type="parTrans" cxnId="{F6F31FF2-F0C6-40D7-91FC-50DD49816449}">
      <dgm:prSet/>
      <dgm:spPr/>
      <dgm:t>
        <a:bodyPr/>
        <a:lstStyle/>
        <a:p>
          <a:endParaRPr lang="en-US"/>
        </a:p>
      </dgm:t>
    </dgm:pt>
    <dgm:pt modelId="{94AB89C8-BC66-41CA-A003-D57B6AE87B2D}" type="sibTrans" cxnId="{F6F31FF2-F0C6-40D7-91FC-50DD49816449}">
      <dgm:prSet/>
      <dgm:spPr/>
      <dgm:t>
        <a:bodyPr/>
        <a:lstStyle/>
        <a:p>
          <a:endParaRPr lang="en-US"/>
        </a:p>
      </dgm:t>
    </dgm:pt>
    <dgm:pt modelId="{81C1F255-5DC7-4C7D-809B-E4D1B6EAE194}">
      <dgm:prSet/>
      <dgm:spPr/>
      <dgm:t>
        <a:bodyPr/>
        <a:lstStyle/>
        <a:p>
          <a:r>
            <a:rPr lang="en-US"/>
            <a:t>Ob-Gyn</a:t>
          </a:r>
        </a:p>
      </dgm:t>
    </dgm:pt>
    <dgm:pt modelId="{9378BA58-1D52-4FB5-A1E0-BF00087B24C8}" type="parTrans" cxnId="{7FE36CBA-C42F-42E1-9A99-F258D4BFB15C}">
      <dgm:prSet/>
      <dgm:spPr/>
      <dgm:t>
        <a:bodyPr/>
        <a:lstStyle/>
        <a:p>
          <a:endParaRPr lang="en-US"/>
        </a:p>
      </dgm:t>
    </dgm:pt>
    <dgm:pt modelId="{9611E534-051A-4B32-9284-42DF56A8D423}" type="sibTrans" cxnId="{7FE36CBA-C42F-42E1-9A99-F258D4BFB15C}">
      <dgm:prSet/>
      <dgm:spPr/>
      <dgm:t>
        <a:bodyPr/>
        <a:lstStyle/>
        <a:p>
          <a:endParaRPr lang="en-US"/>
        </a:p>
      </dgm:t>
    </dgm:pt>
    <dgm:pt modelId="{DF854B4F-D568-41CD-BC13-FFD587C93C73}" type="pres">
      <dgm:prSet presAssocID="{D5AFEE46-82CB-4B7F-88E4-42303A598CC0}" presName="vert0" presStyleCnt="0">
        <dgm:presLayoutVars>
          <dgm:dir/>
          <dgm:animOne val="branch"/>
          <dgm:animLvl val="lvl"/>
        </dgm:presLayoutVars>
      </dgm:prSet>
      <dgm:spPr/>
    </dgm:pt>
    <dgm:pt modelId="{29F96070-4758-4107-8451-46216591FDAD}" type="pres">
      <dgm:prSet presAssocID="{174BD33C-AF8D-4A86-B176-AF8153940C01}" presName="thickLine" presStyleLbl="alignNode1" presStyleIdx="0" presStyleCnt="5"/>
      <dgm:spPr/>
    </dgm:pt>
    <dgm:pt modelId="{A535AEEF-E7FC-4C75-A66B-F4BF2E3CA28D}" type="pres">
      <dgm:prSet presAssocID="{174BD33C-AF8D-4A86-B176-AF8153940C01}" presName="horz1" presStyleCnt="0"/>
      <dgm:spPr/>
    </dgm:pt>
    <dgm:pt modelId="{C77F2187-CC83-4528-B86B-AB04EFE618C4}" type="pres">
      <dgm:prSet presAssocID="{174BD33C-AF8D-4A86-B176-AF8153940C01}" presName="tx1" presStyleLbl="revTx" presStyleIdx="0" presStyleCnt="5"/>
      <dgm:spPr/>
    </dgm:pt>
    <dgm:pt modelId="{CB3BB236-68AD-4CFB-B67D-99474614400D}" type="pres">
      <dgm:prSet presAssocID="{174BD33C-AF8D-4A86-B176-AF8153940C01}" presName="vert1" presStyleCnt="0"/>
      <dgm:spPr/>
    </dgm:pt>
    <dgm:pt modelId="{F7B50BB9-648A-4BCE-893F-AEBB61F49F4C}" type="pres">
      <dgm:prSet presAssocID="{424FE91E-DEBF-4D23-944E-2A214F7B4E69}" presName="thickLine" presStyleLbl="alignNode1" presStyleIdx="1" presStyleCnt="5"/>
      <dgm:spPr/>
    </dgm:pt>
    <dgm:pt modelId="{9310A5D5-9834-404A-9EF2-17282D0FEFB7}" type="pres">
      <dgm:prSet presAssocID="{424FE91E-DEBF-4D23-944E-2A214F7B4E69}" presName="horz1" presStyleCnt="0"/>
      <dgm:spPr/>
    </dgm:pt>
    <dgm:pt modelId="{39C1AC23-D401-47DB-A7BB-EBD2BFE0DC34}" type="pres">
      <dgm:prSet presAssocID="{424FE91E-DEBF-4D23-944E-2A214F7B4E69}" presName="tx1" presStyleLbl="revTx" presStyleIdx="1" presStyleCnt="5"/>
      <dgm:spPr/>
    </dgm:pt>
    <dgm:pt modelId="{D2A62288-DCC5-49B9-A5D6-B2F7725081AA}" type="pres">
      <dgm:prSet presAssocID="{424FE91E-DEBF-4D23-944E-2A214F7B4E69}" presName="vert1" presStyleCnt="0"/>
      <dgm:spPr/>
    </dgm:pt>
    <dgm:pt modelId="{5DBF7DB0-C8E9-4AE6-8AF7-7A14610B98A7}" type="pres">
      <dgm:prSet presAssocID="{5572F90C-481E-41CD-813D-95AC6543AAD9}" presName="thickLine" presStyleLbl="alignNode1" presStyleIdx="2" presStyleCnt="5"/>
      <dgm:spPr/>
    </dgm:pt>
    <dgm:pt modelId="{25F05E60-A76B-4F2A-98F3-42CE443FCB16}" type="pres">
      <dgm:prSet presAssocID="{5572F90C-481E-41CD-813D-95AC6543AAD9}" presName="horz1" presStyleCnt="0"/>
      <dgm:spPr/>
    </dgm:pt>
    <dgm:pt modelId="{8912F065-7AA9-4372-B469-5F577225E0FA}" type="pres">
      <dgm:prSet presAssocID="{5572F90C-481E-41CD-813D-95AC6543AAD9}" presName="tx1" presStyleLbl="revTx" presStyleIdx="2" presStyleCnt="5"/>
      <dgm:spPr/>
    </dgm:pt>
    <dgm:pt modelId="{F2FDCC04-11FF-486C-9328-EBBCB17754BD}" type="pres">
      <dgm:prSet presAssocID="{5572F90C-481E-41CD-813D-95AC6543AAD9}" presName="vert1" presStyleCnt="0"/>
      <dgm:spPr/>
    </dgm:pt>
    <dgm:pt modelId="{9A217EF8-A476-448F-AD68-DABB47D3742E}" type="pres">
      <dgm:prSet presAssocID="{31D71851-136E-4575-A8BB-5346474905C5}" presName="thickLine" presStyleLbl="alignNode1" presStyleIdx="3" presStyleCnt="5"/>
      <dgm:spPr/>
    </dgm:pt>
    <dgm:pt modelId="{D4BBC724-1E2A-48F4-A4BC-F23CB25F9CBB}" type="pres">
      <dgm:prSet presAssocID="{31D71851-136E-4575-A8BB-5346474905C5}" presName="horz1" presStyleCnt="0"/>
      <dgm:spPr/>
    </dgm:pt>
    <dgm:pt modelId="{91A3C6F9-21C5-4049-9274-58866FF146BD}" type="pres">
      <dgm:prSet presAssocID="{31D71851-136E-4575-A8BB-5346474905C5}" presName="tx1" presStyleLbl="revTx" presStyleIdx="3" presStyleCnt="5"/>
      <dgm:spPr/>
    </dgm:pt>
    <dgm:pt modelId="{FE1660E1-83FE-4884-9BF2-BFCA2870660A}" type="pres">
      <dgm:prSet presAssocID="{31D71851-136E-4575-A8BB-5346474905C5}" presName="vert1" presStyleCnt="0"/>
      <dgm:spPr/>
    </dgm:pt>
    <dgm:pt modelId="{500AF446-F258-4172-8C14-E4AA83308F6A}" type="pres">
      <dgm:prSet presAssocID="{81C1F255-5DC7-4C7D-809B-E4D1B6EAE194}" presName="thickLine" presStyleLbl="alignNode1" presStyleIdx="4" presStyleCnt="5"/>
      <dgm:spPr/>
    </dgm:pt>
    <dgm:pt modelId="{7B6EE8CC-84BE-4623-A0F2-3AAC4B21A3B5}" type="pres">
      <dgm:prSet presAssocID="{81C1F255-5DC7-4C7D-809B-E4D1B6EAE194}" presName="horz1" presStyleCnt="0"/>
      <dgm:spPr/>
    </dgm:pt>
    <dgm:pt modelId="{275806A0-FDAD-4EDD-B39B-6415F3895606}" type="pres">
      <dgm:prSet presAssocID="{81C1F255-5DC7-4C7D-809B-E4D1B6EAE194}" presName="tx1" presStyleLbl="revTx" presStyleIdx="4" presStyleCnt="5"/>
      <dgm:spPr/>
    </dgm:pt>
    <dgm:pt modelId="{CAE3D695-B18D-4642-A0D9-8574C696F506}" type="pres">
      <dgm:prSet presAssocID="{81C1F255-5DC7-4C7D-809B-E4D1B6EAE194}" presName="vert1" presStyleCnt="0"/>
      <dgm:spPr/>
    </dgm:pt>
  </dgm:ptLst>
  <dgm:cxnLst>
    <dgm:cxn modelId="{37D12B12-8D5F-432D-B83F-A737B1783A8E}" srcId="{D5AFEE46-82CB-4B7F-88E4-42303A598CC0}" destId="{5572F90C-481E-41CD-813D-95AC6543AAD9}" srcOrd="2" destOrd="0" parTransId="{B083D914-8D39-493C-9463-A0BFE72CC182}" sibTransId="{FABF794B-3B9D-459B-89FA-C16F685B838B}"/>
    <dgm:cxn modelId="{E0DA6314-AC1D-404D-8ABE-FD6D58BB1255}" type="presOf" srcId="{174BD33C-AF8D-4A86-B176-AF8153940C01}" destId="{C77F2187-CC83-4528-B86B-AB04EFE618C4}" srcOrd="0" destOrd="0" presId="urn:microsoft.com/office/officeart/2008/layout/LinedList"/>
    <dgm:cxn modelId="{414B3544-AF17-4D0E-946E-30BAA4BDFB28}" srcId="{D5AFEE46-82CB-4B7F-88E4-42303A598CC0}" destId="{174BD33C-AF8D-4A86-B176-AF8153940C01}" srcOrd="0" destOrd="0" parTransId="{D238375B-52FE-4EAA-8D17-F924F22DC916}" sibTransId="{7A1B3DB4-0C61-439B-A291-5481A9F6DEBB}"/>
    <dgm:cxn modelId="{EE078166-AB82-4521-95D9-8D28EB27862D}" type="presOf" srcId="{31D71851-136E-4575-A8BB-5346474905C5}" destId="{91A3C6F9-21C5-4049-9274-58866FF146BD}" srcOrd="0" destOrd="0" presId="urn:microsoft.com/office/officeart/2008/layout/LinedList"/>
    <dgm:cxn modelId="{26893B70-ADC4-4766-BC72-8A936996B6E1}" type="presOf" srcId="{81C1F255-5DC7-4C7D-809B-E4D1B6EAE194}" destId="{275806A0-FDAD-4EDD-B39B-6415F3895606}" srcOrd="0" destOrd="0" presId="urn:microsoft.com/office/officeart/2008/layout/LinedList"/>
    <dgm:cxn modelId="{C2BFCB7B-4E08-4647-B11C-7CF7AB3A867F}" type="presOf" srcId="{424FE91E-DEBF-4D23-944E-2A214F7B4E69}" destId="{39C1AC23-D401-47DB-A7BB-EBD2BFE0DC34}" srcOrd="0" destOrd="0" presId="urn:microsoft.com/office/officeart/2008/layout/LinedList"/>
    <dgm:cxn modelId="{7FE36CBA-C42F-42E1-9A99-F258D4BFB15C}" srcId="{D5AFEE46-82CB-4B7F-88E4-42303A598CC0}" destId="{81C1F255-5DC7-4C7D-809B-E4D1B6EAE194}" srcOrd="4" destOrd="0" parTransId="{9378BA58-1D52-4FB5-A1E0-BF00087B24C8}" sibTransId="{9611E534-051A-4B32-9284-42DF56A8D423}"/>
    <dgm:cxn modelId="{9799B1BF-B4CA-413D-B29D-2B0594AABC29}" type="presOf" srcId="{D5AFEE46-82CB-4B7F-88E4-42303A598CC0}" destId="{DF854B4F-D568-41CD-BC13-FFD587C93C73}" srcOrd="0" destOrd="0" presId="urn:microsoft.com/office/officeart/2008/layout/LinedList"/>
    <dgm:cxn modelId="{10F605C8-27AF-461E-B862-AA8B8913923D}" srcId="{D5AFEE46-82CB-4B7F-88E4-42303A598CC0}" destId="{424FE91E-DEBF-4D23-944E-2A214F7B4E69}" srcOrd="1" destOrd="0" parTransId="{D92458B2-A4DA-4547-BB3C-3DF9D8008C61}" sibTransId="{64E04CCD-49EF-4217-8AB1-E39C4749B46E}"/>
    <dgm:cxn modelId="{5A7781D7-B5B9-4709-ADEB-65C1FA2E5D58}" type="presOf" srcId="{5572F90C-481E-41CD-813D-95AC6543AAD9}" destId="{8912F065-7AA9-4372-B469-5F577225E0FA}" srcOrd="0" destOrd="0" presId="urn:microsoft.com/office/officeart/2008/layout/LinedList"/>
    <dgm:cxn modelId="{F6F31FF2-F0C6-40D7-91FC-50DD49816449}" srcId="{D5AFEE46-82CB-4B7F-88E4-42303A598CC0}" destId="{31D71851-136E-4575-A8BB-5346474905C5}" srcOrd="3" destOrd="0" parTransId="{F9DFCB01-4A28-4EFF-8E4A-E9FC8E8DB1A1}" sibTransId="{94AB89C8-BC66-41CA-A003-D57B6AE87B2D}"/>
    <dgm:cxn modelId="{611B3690-7199-40C8-A107-CA2B2029D1CD}" type="presParOf" srcId="{DF854B4F-D568-41CD-BC13-FFD587C93C73}" destId="{29F96070-4758-4107-8451-46216591FDAD}" srcOrd="0" destOrd="0" presId="urn:microsoft.com/office/officeart/2008/layout/LinedList"/>
    <dgm:cxn modelId="{5B7CFE65-6C4A-450D-8550-518272061167}" type="presParOf" srcId="{DF854B4F-D568-41CD-BC13-FFD587C93C73}" destId="{A535AEEF-E7FC-4C75-A66B-F4BF2E3CA28D}" srcOrd="1" destOrd="0" presId="urn:microsoft.com/office/officeart/2008/layout/LinedList"/>
    <dgm:cxn modelId="{F5872249-0CCA-4216-B4CC-F49C06394A0D}" type="presParOf" srcId="{A535AEEF-E7FC-4C75-A66B-F4BF2E3CA28D}" destId="{C77F2187-CC83-4528-B86B-AB04EFE618C4}" srcOrd="0" destOrd="0" presId="urn:microsoft.com/office/officeart/2008/layout/LinedList"/>
    <dgm:cxn modelId="{C45017D3-0B53-47F5-A8B5-A12AD959D389}" type="presParOf" srcId="{A535AEEF-E7FC-4C75-A66B-F4BF2E3CA28D}" destId="{CB3BB236-68AD-4CFB-B67D-99474614400D}" srcOrd="1" destOrd="0" presId="urn:microsoft.com/office/officeart/2008/layout/LinedList"/>
    <dgm:cxn modelId="{6E8E54C7-BD9C-45BC-8957-03B3D4472751}" type="presParOf" srcId="{DF854B4F-D568-41CD-BC13-FFD587C93C73}" destId="{F7B50BB9-648A-4BCE-893F-AEBB61F49F4C}" srcOrd="2" destOrd="0" presId="urn:microsoft.com/office/officeart/2008/layout/LinedList"/>
    <dgm:cxn modelId="{66313F35-63C8-4A06-858D-C78B6560048E}" type="presParOf" srcId="{DF854B4F-D568-41CD-BC13-FFD587C93C73}" destId="{9310A5D5-9834-404A-9EF2-17282D0FEFB7}" srcOrd="3" destOrd="0" presId="urn:microsoft.com/office/officeart/2008/layout/LinedList"/>
    <dgm:cxn modelId="{AA3280FE-5C9E-4D58-9950-388608E93C0A}" type="presParOf" srcId="{9310A5D5-9834-404A-9EF2-17282D0FEFB7}" destId="{39C1AC23-D401-47DB-A7BB-EBD2BFE0DC34}" srcOrd="0" destOrd="0" presId="urn:microsoft.com/office/officeart/2008/layout/LinedList"/>
    <dgm:cxn modelId="{996D996A-0D19-4226-8353-0E223ACF5AEF}" type="presParOf" srcId="{9310A5D5-9834-404A-9EF2-17282D0FEFB7}" destId="{D2A62288-DCC5-49B9-A5D6-B2F7725081AA}" srcOrd="1" destOrd="0" presId="urn:microsoft.com/office/officeart/2008/layout/LinedList"/>
    <dgm:cxn modelId="{60E43542-14E4-43AD-8CB0-2D5104EF4DBB}" type="presParOf" srcId="{DF854B4F-D568-41CD-BC13-FFD587C93C73}" destId="{5DBF7DB0-C8E9-4AE6-8AF7-7A14610B98A7}" srcOrd="4" destOrd="0" presId="urn:microsoft.com/office/officeart/2008/layout/LinedList"/>
    <dgm:cxn modelId="{34694A03-AE00-4807-9F20-C83F8234D8A8}" type="presParOf" srcId="{DF854B4F-D568-41CD-BC13-FFD587C93C73}" destId="{25F05E60-A76B-4F2A-98F3-42CE443FCB16}" srcOrd="5" destOrd="0" presId="urn:microsoft.com/office/officeart/2008/layout/LinedList"/>
    <dgm:cxn modelId="{10B76EB0-6F39-4547-8CC3-8C5BEE9CB4E0}" type="presParOf" srcId="{25F05E60-A76B-4F2A-98F3-42CE443FCB16}" destId="{8912F065-7AA9-4372-B469-5F577225E0FA}" srcOrd="0" destOrd="0" presId="urn:microsoft.com/office/officeart/2008/layout/LinedList"/>
    <dgm:cxn modelId="{DCA92296-7B25-4648-96CB-A97F4DFD4B05}" type="presParOf" srcId="{25F05E60-A76B-4F2A-98F3-42CE443FCB16}" destId="{F2FDCC04-11FF-486C-9328-EBBCB17754BD}" srcOrd="1" destOrd="0" presId="urn:microsoft.com/office/officeart/2008/layout/LinedList"/>
    <dgm:cxn modelId="{EE38A507-9A06-4390-AE5E-481CDAD6BDCD}" type="presParOf" srcId="{DF854B4F-D568-41CD-BC13-FFD587C93C73}" destId="{9A217EF8-A476-448F-AD68-DABB47D3742E}" srcOrd="6" destOrd="0" presId="urn:microsoft.com/office/officeart/2008/layout/LinedList"/>
    <dgm:cxn modelId="{E80CC8F4-1CE9-42B4-9B5D-5D52DF7D70E0}" type="presParOf" srcId="{DF854B4F-D568-41CD-BC13-FFD587C93C73}" destId="{D4BBC724-1E2A-48F4-A4BC-F23CB25F9CBB}" srcOrd="7" destOrd="0" presId="urn:microsoft.com/office/officeart/2008/layout/LinedList"/>
    <dgm:cxn modelId="{1CE0E377-2DC9-43E9-95C9-098AD899C5D4}" type="presParOf" srcId="{D4BBC724-1E2A-48F4-A4BC-F23CB25F9CBB}" destId="{91A3C6F9-21C5-4049-9274-58866FF146BD}" srcOrd="0" destOrd="0" presId="urn:microsoft.com/office/officeart/2008/layout/LinedList"/>
    <dgm:cxn modelId="{51FCEFEF-6047-4880-9FB3-29F89FF42F85}" type="presParOf" srcId="{D4BBC724-1E2A-48F4-A4BC-F23CB25F9CBB}" destId="{FE1660E1-83FE-4884-9BF2-BFCA2870660A}" srcOrd="1" destOrd="0" presId="urn:microsoft.com/office/officeart/2008/layout/LinedList"/>
    <dgm:cxn modelId="{2B8EFCB3-2116-4E30-8AFA-BA3EF2981C4D}" type="presParOf" srcId="{DF854B4F-D568-41CD-BC13-FFD587C93C73}" destId="{500AF446-F258-4172-8C14-E4AA83308F6A}" srcOrd="8" destOrd="0" presId="urn:microsoft.com/office/officeart/2008/layout/LinedList"/>
    <dgm:cxn modelId="{4DC852BC-B666-4575-B627-1E2D2A831652}" type="presParOf" srcId="{DF854B4F-D568-41CD-BC13-FFD587C93C73}" destId="{7B6EE8CC-84BE-4623-A0F2-3AAC4B21A3B5}" srcOrd="9" destOrd="0" presId="urn:microsoft.com/office/officeart/2008/layout/LinedList"/>
    <dgm:cxn modelId="{A79EDF0E-C304-4B27-AAF6-DD16914D31FF}" type="presParOf" srcId="{7B6EE8CC-84BE-4623-A0F2-3AAC4B21A3B5}" destId="{275806A0-FDAD-4EDD-B39B-6415F3895606}" srcOrd="0" destOrd="0" presId="urn:microsoft.com/office/officeart/2008/layout/LinedList"/>
    <dgm:cxn modelId="{2E6362F3-42B4-40DB-BFBE-4EA75DBE772B}" type="presParOf" srcId="{7B6EE8CC-84BE-4623-A0F2-3AAC4B21A3B5}" destId="{CAE3D695-B18D-4642-A0D9-8574C696F5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D94653-A840-4067-97A2-D1097A7C6F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CB0A6D7-4B69-40CE-A0AD-D4F9BE12AD3A}">
      <dgm:prSet/>
      <dgm:spPr/>
      <dgm:t>
        <a:bodyPr/>
        <a:lstStyle/>
        <a:p>
          <a:pPr>
            <a:defRPr cap="all"/>
          </a:pPr>
          <a:r>
            <a:rPr lang="en-US"/>
            <a:t>All accredited as meeting national standards</a:t>
          </a:r>
        </a:p>
      </dgm:t>
    </dgm:pt>
    <dgm:pt modelId="{DAD5A5FC-1F1C-4410-A791-74164DEF6F67}" type="parTrans" cxnId="{47D7AF8A-3355-4904-A5B5-22ACC937421C}">
      <dgm:prSet/>
      <dgm:spPr/>
      <dgm:t>
        <a:bodyPr/>
        <a:lstStyle/>
        <a:p>
          <a:endParaRPr lang="en-US"/>
        </a:p>
      </dgm:t>
    </dgm:pt>
    <dgm:pt modelId="{A7603E7F-1588-42A2-8D4C-F1F901C04D6D}" type="sibTrans" cxnId="{47D7AF8A-3355-4904-A5B5-22ACC937421C}">
      <dgm:prSet/>
      <dgm:spPr/>
      <dgm:t>
        <a:bodyPr/>
        <a:lstStyle/>
        <a:p>
          <a:endParaRPr lang="en-US"/>
        </a:p>
      </dgm:t>
    </dgm:pt>
    <dgm:pt modelId="{E74BFC29-5652-4433-AE22-640A185472CA}">
      <dgm:prSet/>
      <dgm:spPr/>
      <dgm:t>
        <a:bodyPr/>
        <a:lstStyle/>
        <a:p>
          <a:pPr>
            <a:defRPr cap="all"/>
          </a:pPr>
          <a:r>
            <a:rPr lang="en-US"/>
            <a:t>All mature institutions – each more than 20 years in operation</a:t>
          </a:r>
        </a:p>
      </dgm:t>
    </dgm:pt>
    <dgm:pt modelId="{58E1B5A9-4536-4C54-A117-39731205F287}" type="parTrans" cxnId="{FEE056EA-085B-4CF3-9AB7-7F0207807C56}">
      <dgm:prSet/>
      <dgm:spPr/>
      <dgm:t>
        <a:bodyPr/>
        <a:lstStyle/>
        <a:p>
          <a:endParaRPr lang="en-US"/>
        </a:p>
      </dgm:t>
    </dgm:pt>
    <dgm:pt modelId="{898AB350-6059-41F8-9BFC-1492C70D85E0}" type="sibTrans" cxnId="{FEE056EA-085B-4CF3-9AB7-7F0207807C56}">
      <dgm:prSet/>
      <dgm:spPr/>
      <dgm:t>
        <a:bodyPr/>
        <a:lstStyle/>
        <a:p>
          <a:endParaRPr lang="en-US"/>
        </a:p>
      </dgm:t>
    </dgm:pt>
    <dgm:pt modelId="{804672E5-B875-4117-926C-02C369E3D7BB}">
      <dgm:prSet/>
      <dgm:spPr/>
      <dgm:t>
        <a:bodyPr/>
        <a:lstStyle/>
        <a:p>
          <a:pPr>
            <a:defRPr cap="all"/>
          </a:pPr>
          <a:r>
            <a:rPr lang="en-US"/>
            <a:t>All have internal staff plus internal medical direction</a:t>
          </a:r>
        </a:p>
      </dgm:t>
    </dgm:pt>
    <dgm:pt modelId="{A49C3A38-F7D6-4EC9-A51F-E7D469DE2DD8}" type="parTrans" cxnId="{4D182F2B-B809-43F4-9407-6912EBE32502}">
      <dgm:prSet/>
      <dgm:spPr/>
      <dgm:t>
        <a:bodyPr/>
        <a:lstStyle/>
        <a:p>
          <a:endParaRPr lang="en-US"/>
        </a:p>
      </dgm:t>
    </dgm:pt>
    <dgm:pt modelId="{B8B3DBBA-2E99-412D-B717-39725222039D}" type="sibTrans" cxnId="{4D182F2B-B809-43F4-9407-6912EBE32502}">
      <dgm:prSet/>
      <dgm:spPr/>
      <dgm:t>
        <a:bodyPr/>
        <a:lstStyle/>
        <a:p>
          <a:endParaRPr lang="en-US"/>
        </a:p>
      </dgm:t>
    </dgm:pt>
    <dgm:pt modelId="{EDBEA265-DE5E-4B4A-975C-45BA9BD607DE}">
      <dgm:prSet/>
      <dgm:spPr/>
      <dgm:t>
        <a:bodyPr/>
        <a:lstStyle/>
        <a:p>
          <a:pPr>
            <a:defRPr cap="all"/>
          </a:pPr>
          <a:r>
            <a:rPr lang="en-US" dirty="0"/>
            <a:t>All operate 24x7, 365</a:t>
          </a:r>
        </a:p>
      </dgm:t>
    </dgm:pt>
    <dgm:pt modelId="{35A1C57D-024C-4AAA-94CA-79FFF03412D1}" type="parTrans" cxnId="{4E3A894D-EA5C-4946-813A-9F08C7945BD7}">
      <dgm:prSet/>
      <dgm:spPr/>
      <dgm:t>
        <a:bodyPr/>
        <a:lstStyle/>
        <a:p>
          <a:endParaRPr lang="en-US"/>
        </a:p>
      </dgm:t>
    </dgm:pt>
    <dgm:pt modelId="{0C237F45-A5F1-4069-9750-CA0120E28522}" type="sibTrans" cxnId="{4E3A894D-EA5C-4946-813A-9F08C7945BD7}">
      <dgm:prSet/>
      <dgm:spPr/>
      <dgm:t>
        <a:bodyPr/>
        <a:lstStyle/>
        <a:p>
          <a:endParaRPr lang="en-US"/>
        </a:p>
      </dgm:t>
    </dgm:pt>
    <dgm:pt modelId="{DCF7B075-2FDE-4F8A-ADA7-BD2BA1F76E81}" type="pres">
      <dgm:prSet presAssocID="{08D94653-A840-4067-97A2-D1097A7C6F6D}" presName="root" presStyleCnt="0">
        <dgm:presLayoutVars>
          <dgm:dir/>
          <dgm:resizeHandles val="exact"/>
        </dgm:presLayoutVars>
      </dgm:prSet>
      <dgm:spPr/>
    </dgm:pt>
    <dgm:pt modelId="{A1CF5259-B882-4C06-9D3B-D53654666D93}" type="pres">
      <dgm:prSet presAssocID="{8CB0A6D7-4B69-40CE-A0AD-D4F9BE12AD3A}" presName="compNode" presStyleCnt="0"/>
      <dgm:spPr/>
    </dgm:pt>
    <dgm:pt modelId="{92D0B13D-AAEA-491B-950B-446DE6FAB1DD}" type="pres">
      <dgm:prSet presAssocID="{8CB0A6D7-4B69-40CE-A0AD-D4F9BE12AD3A}" presName="iconBgRect" presStyleLbl="bgShp" presStyleIdx="0" presStyleCnt="4"/>
      <dgm:spPr/>
    </dgm:pt>
    <dgm:pt modelId="{84FAB8BA-1DDD-4D9C-A401-7440972D0321}" type="pres">
      <dgm:prSet presAssocID="{8CB0A6D7-4B69-40CE-A0AD-D4F9BE12AD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8FEA7D-C2A5-4EDD-92E0-8E8E96FE8BE6}" type="pres">
      <dgm:prSet presAssocID="{8CB0A6D7-4B69-40CE-A0AD-D4F9BE12AD3A}" presName="spaceRect" presStyleCnt="0"/>
      <dgm:spPr/>
    </dgm:pt>
    <dgm:pt modelId="{A8AB8120-381D-4C0E-8C95-01FC02F931D9}" type="pres">
      <dgm:prSet presAssocID="{8CB0A6D7-4B69-40CE-A0AD-D4F9BE12AD3A}" presName="textRect" presStyleLbl="revTx" presStyleIdx="0" presStyleCnt="4">
        <dgm:presLayoutVars>
          <dgm:chMax val="1"/>
          <dgm:chPref val="1"/>
        </dgm:presLayoutVars>
      </dgm:prSet>
      <dgm:spPr/>
    </dgm:pt>
    <dgm:pt modelId="{3F261FC3-2D11-41C7-A749-E7678779C6B3}" type="pres">
      <dgm:prSet presAssocID="{A7603E7F-1588-42A2-8D4C-F1F901C04D6D}" presName="sibTrans" presStyleCnt="0"/>
      <dgm:spPr/>
    </dgm:pt>
    <dgm:pt modelId="{3360DAAF-6CDD-4C1D-86CB-BB97DE736CD9}" type="pres">
      <dgm:prSet presAssocID="{E74BFC29-5652-4433-AE22-640A185472CA}" presName="compNode" presStyleCnt="0"/>
      <dgm:spPr/>
    </dgm:pt>
    <dgm:pt modelId="{8E856D0E-2ADE-42F3-B004-8010817761BD}" type="pres">
      <dgm:prSet presAssocID="{E74BFC29-5652-4433-AE22-640A185472CA}" presName="iconBgRect" presStyleLbl="bgShp" presStyleIdx="1" presStyleCnt="4"/>
      <dgm:spPr/>
    </dgm:pt>
    <dgm:pt modelId="{1375B36C-66C6-4DF1-8BCA-64C3159503FA}" type="pres">
      <dgm:prSet presAssocID="{E74BFC29-5652-4433-AE22-640A185472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0AB42CE-1041-44B6-A58E-A0F229BF5FAC}" type="pres">
      <dgm:prSet presAssocID="{E74BFC29-5652-4433-AE22-640A185472CA}" presName="spaceRect" presStyleCnt="0"/>
      <dgm:spPr/>
    </dgm:pt>
    <dgm:pt modelId="{7D2BF125-56A6-4BB8-BA94-0D24C19084A8}" type="pres">
      <dgm:prSet presAssocID="{E74BFC29-5652-4433-AE22-640A185472CA}" presName="textRect" presStyleLbl="revTx" presStyleIdx="1" presStyleCnt="4">
        <dgm:presLayoutVars>
          <dgm:chMax val="1"/>
          <dgm:chPref val="1"/>
        </dgm:presLayoutVars>
      </dgm:prSet>
      <dgm:spPr/>
    </dgm:pt>
    <dgm:pt modelId="{947AF938-F0EE-4E64-8259-78E29865C9CE}" type="pres">
      <dgm:prSet presAssocID="{898AB350-6059-41F8-9BFC-1492C70D85E0}" presName="sibTrans" presStyleCnt="0"/>
      <dgm:spPr/>
    </dgm:pt>
    <dgm:pt modelId="{793434EA-6954-4C00-8CC4-0896FB8BE6BE}" type="pres">
      <dgm:prSet presAssocID="{804672E5-B875-4117-926C-02C369E3D7BB}" presName="compNode" presStyleCnt="0"/>
      <dgm:spPr/>
    </dgm:pt>
    <dgm:pt modelId="{8ADE6246-91EC-4E58-B227-C9B5967BE1FC}" type="pres">
      <dgm:prSet presAssocID="{804672E5-B875-4117-926C-02C369E3D7BB}" presName="iconBgRect" presStyleLbl="bgShp" presStyleIdx="2" presStyleCnt="4"/>
      <dgm:spPr/>
    </dgm:pt>
    <dgm:pt modelId="{7DF2D771-A2AB-4537-B7A4-3A622AA697B8}" type="pres">
      <dgm:prSet presAssocID="{804672E5-B875-4117-926C-02C369E3D7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71D256A-497D-4377-B52C-EF433BA98D5B}" type="pres">
      <dgm:prSet presAssocID="{804672E5-B875-4117-926C-02C369E3D7BB}" presName="spaceRect" presStyleCnt="0"/>
      <dgm:spPr/>
    </dgm:pt>
    <dgm:pt modelId="{5650278F-DA61-4BA7-B429-93F36EC48123}" type="pres">
      <dgm:prSet presAssocID="{804672E5-B875-4117-926C-02C369E3D7BB}" presName="textRect" presStyleLbl="revTx" presStyleIdx="2" presStyleCnt="4">
        <dgm:presLayoutVars>
          <dgm:chMax val="1"/>
          <dgm:chPref val="1"/>
        </dgm:presLayoutVars>
      </dgm:prSet>
      <dgm:spPr/>
    </dgm:pt>
    <dgm:pt modelId="{C04734BA-5F20-4CA3-8F33-53BD8A56B471}" type="pres">
      <dgm:prSet presAssocID="{B8B3DBBA-2E99-412D-B717-39725222039D}" presName="sibTrans" presStyleCnt="0"/>
      <dgm:spPr/>
    </dgm:pt>
    <dgm:pt modelId="{1FFB4258-7678-4CA3-8BD8-2D14ACC31E23}" type="pres">
      <dgm:prSet presAssocID="{EDBEA265-DE5E-4B4A-975C-45BA9BD607DE}" presName="compNode" presStyleCnt="0"/>
      <dgm:spPr/>
    </dgm:pt>
    <dgm:pt modelId="{2EE3389E-3479-4B46-AB0A-BC99825D95AD}" type="pres">
      <dgm:prSet presAssocID="{EDBEA265-DE5E-4B4A-975C-45BA9BD607DE}" presName="iconBgRect" presStyleLbl="bgShp" presStyleIdx="3" presStyleCnt="4"/>
      <dgm:spPr/>
    </dgm:pt>
    <dgm:pt modelId="{B9DF1C28-B72B-42EB-B539-1F7AEA4DFAE9}" type="pres">
      <dgm:prSet presAssocID="{EDBEA265-DE5E-4B4A-975C-45BA9BD607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36AF26A6-6E6A-47BD-821B-E62C90487DB6}" type="pres">
      <dgm:prSet presAssocID="{EDBEA265-DE5E-4B4A-975C-45BA9BD607DE}" presName="spaceRect" presStyleCnt="0"/>
      <dgm:spPr/>
    </dgm:pt>
    <dgm:pt modelId="{941D9E49-4AD6-4C6A-B078-F3AE21368246}" type="pres">
      <dgm:prSet presAssocID="{EDBEA265-DE5E-4B4A-975C-45BA9BD607D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DB5970A-012C-4223-930E-C28BE8473AB4}" type="presOf" srcId="{EDBEA265-DE5E-4B4A-975C-45BA9BD607DE}" destId="{941D9E49-4AD6-4C6A-B078-F3AE21368246}" srcOrd="0" destOrd="0" presId="urn:microsoft.com/office/officeart/2018/5/layout/IconCircleLabelList"/>
    <dgm:cxn modelId="{7C035C24-6ABA-4039-9715-7BFB951BD628}" type="presOf" srcId="{08D94653-A840-4067-97A2-D1097A7C6F6D}" destId="{DCF7B075-2FDE-4F8A-ADA7-BD2BA1F76E81}" srcOrd="0" destOrd="0" presId="urn:microsoft.com/office/officeart/2018/5/layout/IconCircleLabelList"/>
    <dgm:cxn modelId="{4D182F2B-B809-43F4-9407-6912EBE32502}" srcId="{08D94653-A840-4067-97A2-D1097A7C6F6D}" destId="{804672E5-B875-4117-926C-02C369E3D7BB}" srcOrd="2" destOrd="0" parTransId="{A49C3A38-F7D6-4EC9-A51F-E7D469DE2DD8}" sibTransId="{B8B3DBBA-2E99-412D-B717-39725222039D}"/>
    <dgm:cxn modelId="{74C15B60-CA0C-4D59-91B4-1C252E8F51A5}" type="presOf" srcId="{804672E5-B875-4117-926C-02C369E3D7BB}" destId="{5650278F-DA61-4BA7-B429-93F36EC48123}" srcOrd="0" destOrd="0" presId="urn:microsoft.com/office/officeart/2018/5/layout/IconCircleLabelList"/>
    <dgm:cxn modelId="{C78B274D-0A6E-47A3-AC78-A80EADA8E50D}" type="presOf" srcId="{E74BFC29-5652-4433-AE22-640A185472CA}" destId="{7D2BF125-56A6-4BB8-BA94-0D24C19084A8}" srcOrd="0" destOrd="0" presId="urn:microsoft.com/office/officeart/2018/5/layout/IconCircleLabelList"/>
    <dgm:cxn modelId="{4E3A894D-EA5C-4946-813A-9F08C7945BD7}" srcId="{08D94653-A840-4067-97A2-D1097A7C6F6D}" destId="{EDBEA265-DE5E-4B4A-975C-45BA9BD607DE}" srcOrd="3" destOrd="0" parTransId="{35A1C57D-024C-4AAA-94CA-79FFF03412D1}" sibTransId="{0C237F45-A5F1-4069-9750-CA0120E28522}"/>
    <dgm:cxn modelId="{47D7AF8A-3355-4904-A5B5-22ACC937421C}" srcId="{08D94653-A840-4067-97A2-D1097A7C6F6D}" destId="{8CB0A6D7-4B69-40CE-A0AD-D4F9BE12AD3A}" srcOrd="0" destOrd="0" parTransId="{DAD5A5FC-1F1C-4410-A791-74164DEF6F67}" sibTransId="{A7603E7F-1588-42A2-8D4C-F1F901C04D6D}"/>
    <dgm:cxn modelId="{FEE056EA-085B-4CF3-9AB7-7F0207807C56}" srcId="{08D94653-A840-4067-97A2-D1097A7C6F6D}" destId="{E74BFC29-5652-4433-AE22-640A185472CA}" srcOrd="1" destOrd="0" parTransId="{58E1B5A9-4536-4C54-A117-39731205F287}" sibTransId="{898AB350-6059-41F8-9BFC-1492C70D85E0}"/>
    <dgm:cxn modelId="{2AA574F6-E9B4-4691-BF7E-FBD510C7DBAF}" type="presOf" srcId="{8CB0A6D7-4B69-40CE-A0AD-D4F9BE12AD3A}" destId="{A8AB8120-381D-4C0E-8C95-01FC02F931D9}" srcOrd="0" destOrd="0" presId="urn:microsoft.com/office/officeart/2018/5/layout/IconCircleLabelList"/>
    <dgm:cxn modelId="{5C2383A9-DFD9-428A-BFB5-BF37F32BCECD}" type="presParOf" srcId="{DCF7B075-2FDE-4F8A-ADA7-BD2BA1F76E81}" destId="{A1CF5259-B882-4C06-9D3B-D53654666D93}" srcOrd="0" destOrd="0" presId="urn:microsoft.com/office/officeart/2018/5/layout/IconCircleLabelList"/>
    <dgm:cxn modelId="{7CC13974-CC4F-4727-9C82-51ED4DB51F80}" type="presParOf" srcId="{A1CF5259-B882-4C06-9D3B-D53654666D93}" destId="{92D0B13D-AAEA-491B-950B-446DE6FAB1DD}" srcOrd="0" destOrd="0" presId="urn:microsoft.com/office/officeart/2018/5/layout/IconCircleLabelList"/>
    <dgm:cxn modelId="{487DCB09-0084-4F14-B909-2B8288D385E1}" type="presParOf" srcId="{A1CF5259-B882-4C06-9D3B-D53654666D93}" destId="{84FAB8BA-1DDD-4D9C-A401-7440972D0321}" srcOrd="1" destOrd="0" presId="urn:microsoft.com/office/officeart/2018/5/layout/IconCircleLabelList"/>
    <dgm:cxn modelId="{523556E0-9966-4BF5-858D-44A85BC225B0}" type="presParOf" srcId="{A1CF5259-B882-4C06-9D3B-D53654666D93}" destId="{198FEA7D-C2A5-4EDD-92E0-8E8E96FE8BE6}" srcOrd="2" destOrd="0" presId="urn:microsoft.com/office/officeart/2018/5/layout/IconCircleLabelList"/>
    <dgm:cxn modelId="{076961E3-1F84-431D-B7D4-090A2D7A7BCC}" type="presParOf" srcId="{A1CF5259-B882-4C06-9D3B-D53654666D93}" destId="{A8AB8120-381D-4C0E-8C95-01FC02F931D9}" srcOrd="3" destOrd="0" presId="urn:microsoft.com/office/officeart/2018/5/layout/IconCircleLabelList"/>
    <dgm:cxn modelId="{02DCA561-8C29-44B9-AC3C-BD0EFBCEC397}" type="presParOf" srcId="{DCF7B075-2FDE-4F8A-ADA7-BD2BA1F76E81}" destId="{3F261FC3-2D11-41C7-A749-E7678779C6B3}" srcOrd="1" destOrd="0" presId="urn:microsoft.com/office/officeart/2018/5/layout/IconCircleLabelList"/>
    <dgm:cxn modelId="{236FE5EA-99AD-460A-BD31-DB5E9538A71C}" type="presParOf" srcId="{DCF7B075-2FDE-4F8A-ADA7-BD2BA1F76E81}" destId="{3360DAAF-6CDD-4C1D-86CB-BB97DE736CD9}" srcOrd="2" destOrd="0" presId="urn:microsoft.com/office/officeart/2018/5/layout/IconCircleLabelList"/>
    <dgm:cxn modelId="{EC862DAF-379D-42ED-A536-B5E729A4CDF8}" type="presParOf" srcId="{3360DAAF-6CDD-4C1D-86CB-BB97DE736CD9}" destId="{8E856D0E-2ADE-42F3-B004-8010817761BD}" srcOrd="0" destOrd="0" presId="urn:microsoft.com/office/officeart/2018/5/layout/IconCircleLabelList"/>
    <dgm:cxn modelId="{DCAF4024-1F3E-45F5-9E35-BC2694CE615F}" type="presParOf" srcId="{3360DAAF-6CDD-4C1D-86CB-BB97DE736CD9}" destId="{1375B36C-66C6-4DF1-8BCA-64C3159503FA}" srcOrd="1" destOrd="0" presId="urn:microsoft.com/office/officeart/2018/5/layout/IconCircleLabelList"/>
    <dgm:cxn modelId="{08D1CDA0-73E6-454D-890E-CB8EDB45CEA6}" type="presParOf" srcId="{3360DAAF-6CDD-4C1D-86CB-BB97DE736CD9}" destId="{80AB42CE-1041-44B6-A58E-A0F229BF5FAC}" srcOrd="2" destOrd="0" presId="urn:microsoft.com/office/officeart/2018/5/layout/IconCircleLabelList"/>
    <dgm:cxn modelId="{D2F2119E-016B-4BFD-8806-E1497327DEDC}" type="presParOf" srcId="{3360DAAF-6CDD-4C1D-86CB-BB97DE736CD9}" destId="{7D2BF125-56A6-4BB8-BA94-0D24C19084A8}" srcOrd="3" destOrd="0" presId="urn:microsoft.com/office/officeart/2018/5/layout/IconCircleLabelList"/>
    <dgm:cxn modelId="{8B5E163C-E459-4B2B-9EAB-399D62448187}" type="presParOf" srcId="{DCF7B075-2FDE-4F8A-ADA7-BD2BA1F76E81}" destId="{947AF938-F0EE-4E64-8259-78E29865C9CE}" srcOrd="3" destOrd="0" presId="urn:microsoft.com/office/officeart/2018/5/layout/IconCircleLabelList"/>
    <dgm:cxn modelId="{BF90CC7D-8F9F-4AE2-A284-AD93AB66AB32}" type="presParOf" srcId="{DCF7B075-2FDE-4F8A-ADA7-BD2BA1F76E81}" destId="{793434EA-6954-4C00-8CC4-0896FB8BE6BE}" srcOrd="4" destOrd="0" presId="urn:microsoft.com/office/officeart/2018/5/layout/IconCircleLabelList"/>
    <dgm:cxn modelId="{651952E3-F55E-4ADB-A5C6-221165D9E179}" type="presParOf" srcId="{793434EA-6954-4C00-8CC4-0896FB8BE6BE}" destId="{8ADE6246-91EC-4E58-B227-C9B5967BE1FC}" srcOrd="0" destOrd="0" presId="urn:microsoft.com/office/officeart/2018/5/layout/IconCircleLabelList"/>
    <dgm:cxn modelId="{ECB92813-F4C2-45CC-9488-68CC6D965FE3}" type="presParOf" srcId="{793434EA-6954-4C00-8CC4-0896FB8BE6BE}" destId="{7DF2D771-A2AB-4537-B7A4-3A622AA697B8}" srcOrd="1" destOrd="0" presId="urn:microsoft.com/office/officeart/2018/5/layout/IconCircleLabelList"/>
    <dgm:cxn modelId="{FB339E3A-0DF3-456D-95B0-A74164356F3D}" type="presParOf" srcId="{793434EA-6954-4C00-8CC4-0896FB8BE6BE}" destId="{F71D256A-497D-4377-B52C-EF433BA98D5B}" srcOrd="2" destOrd="0" presId="urn:microsoft.com/office/officeart/2018/5/layout/IconCircleLabelList"/>
    <dgm:cxn modelId="{75D5CB43-DF31-4FFD-A3F3-B6138A0FF28E}" type="presParOf" srcId="{793434EA-6954-4C00-8CC4-0896FB8BE6BE}" destId="{5650278F-DA61-4BA7-B429-93F36EC48123}" srcOrd="3" destOrd="0" presId="urn:microsoft.com/office/officeart/2018/5/layout/IconCircleLabelList"/>
    <dgm:cxn modelId="{9B0FED2B-1A85-477E-B2E4-583D1968CE2C}" type="presParOf" srcId="{DCF7B075-2FDE-4F8A-ADA7-BD2BA1F76E81}" destId="{C04734BA-5F20-4CA3-8F33-53BD8A56B471}" srcOrd="5" destOrd="0" presId="urn:microsoft.com/office/officeart/2018/5/layout/IconCircleLabelList"/>
    <dgm:cxn modelId="{F6347805-F94B-4114-9A2D-92ADE436F3CC}" type="presParOf" srcId="{DCF7B075-2FDE-4F8A-ADA7-BD2BA1F76E81}" destId="{1FFB4258-7678-4CA3-8BD8-2D14ACC31E23}" srcOrd="6" destOrd="0" presId="urn:microsoft.com/office/officeart/2018/5/layout/IconCircleLabelList"/>
    <dgm:cxn modelId="{E9DF321A-8415-43A2-A57A-3BB5799320FB}" type="presParOf" srcId="{1FFB4258-7678-4CA3-8BD8-2D14ACC31E23}" destId="{2EE3389E-3479-4B46-AB0A-BC99825D95AD}" srcOrd="0" destOrd="0" presId="urn:microsoft.com/office/officeart/2018/5/layout/IconCircleLabelList"/>
    <dgm:cxn modelId="{9312C881-75C8-4590-A503-E7E8F712185A}" type="presParOf" srcId="{1FFB4258-7678-4CA3-8BD8-2D14ACC31E23}" destId="{B9DF1C28-B72B-42EB-B539-1F7AEA4DFAE9}" srcOrd="1" destOrd="0" presId="urn:microsoft.com/office/officeart/2018/5/layout/IconCircleLabelList"/>
    <dgm:cxn modelId="{11561FF0-E977-4764-A6A0-931EC0FD6FDF}" type="presParOf" srcId="{1FFB4258-7678-4CA3-8BD8-2D14ACC31E23}" destId="{36AF26A6-6E6A-47BD-821B-E62C90487DB6}" srcOrd="2" destOrd="0" presId="urn:microsoft.com/office/officeart/2018/5/layout/IconCircleLabelList"/>
    <dgm:cxn modelId="{4F67F10F-3B50-4CED-AFE9-353DAED53FFA}" type="presParOf" srcId="{1FFB4258-7678-4CA3-8BD8-2D14ACC31E23}" destId="{941D9E49-4AD6-4C6A-B078-F3AE213682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History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strategy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NEXT STEPS</a:t>
          </a:r>
        </a:p>
      </dsp:txBody>
      <dsp:txXfrm>
        <a:off x="7041543" y="2725540"/>
        <a:ext cx="2981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7A5B1-A421-4B4A-B305-4D5339BD2922}">
      <dsp:nvSpPr>
        <dsp:cNvPr id="0" name=""/>
        <dsp:cNvSpPr/>
      </dsp:nvSpPr>
      <dsp:spPr>
        <a:xfrm>
          <a:off x="-72476" y="8841"/>
          <a:ext cx="6972181" cy="1588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F6149-D27B-415A-A68F-DC7DD049CD19}">
      <dsp:nvSpPr>
        <dsp:cNvPr id="0" name=""/>
        <dsp:cNvSpPr/>
      </dsp:nvSpPr>
      <dsp:spPr>
        <a:xfrm>
          <a:off x="408080" y="366280"/>
          <a:ext cx="873738" cy="873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3D06-637D-4FD7-8DA4-00A2B7457D18}">
      <dsp:nvSpPr>
        <dsp:cNvPr id="0" name=""/>
        <dsp:cNvSpPr/>
      </dsp:nvSpPr>
      <dsp:spPr>
        <a:xfrm>
          <a:off x="1762375" y="8841"/>
          <a:ext cx="5133740" cy="158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9" tIns="168129" rIns="168129" bIns="1681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Handles more than 100,000 calls annually</a:t>
          </a:r>
          <a:endParaRPr lang="en-US" sz="2200" kern="1200"/>
        </a:p>
      </dsp:txBody>
      <dsp:txXfrm>
        <a:off x="1762375" y="8841"/>
        <a:ext cx="5133740" cy="1588616"/>
      </dsp:txXfrm>
    </dsp:sp>
    <dsp:sp modelId="{22BF7D1F-8B43-4759-B4DE-2A6DB151A0AF}">
      <dsp:nvSpPr>
        <dsp:cNvPr id="0" name=""/>
        <dsp:cNvSpPr/>
      </dsp:nvSpPr>
      <dsp:spPr>
        <a:xfrm>
          <a:off x="-72476" y="1994611"/>
          <a:ext cx="6972181" cy="1588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34722-5C6E-4B0B-BD13-65281D5FC990}">
      <dsp:nvSpPr>
        <dsp:cNvPr id="0" name=""/>
        <dsp:cNvSpPr/>
      </dsp:nvSpPr>
      <dsp:spPr>
        <a:xfrm>
          <a:off x="408080" y="2352050"/>
          <a:ext cx="873738" cy="873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DCE04-E98D-486C-826B-95974334E639}">
      <dsp:nvSpPr>
        <dsp:cNvPr id="0" name=""/>
        <dsp:cNvSpPr/>
      </dsp:nvSpPr>
      <dsp:spPr>
        <a:xfrm>
          <a:off x="1762375" y="1994611"/>
          <a:ext cx="3137481" cy="158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9" tIns="168129" rIns="168129" bIns="1681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Incoming calls handled by Specialists in Poison Information, with backup as needed</a:t>
          </a:r>
          <a:endParaRPr lang="en-US" sz="2200" kern="1200" dirty="0"/>
        </a:p>
      </dsp:txBody>
      <dsp:txXfrm>
        <a:off x="1762375" y="1994611"/>
        <a:ext cx="3137481" cy="1588616"/>
      </dsp:txXfrm>
    </dsp:sp>
    <dsp:sp modelId="{D2A1FF5C-A0CC-4FC2-83DF-039DF5845F9F}">
      <dsp:nvSpPr>
        <dsp:cNvPr id="0" name=""/>
        <dsp:cNvSpPr/>
      </dsp:nvSpPr>
      <dsp:spPr>
        <a:xfrm>
          <a:off x="4899856" y="1994611"/>
          <a:ext cx="1996258" cy="158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9" tIns="168129" rIns="168129" bIns="16812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Nurses/ pharmacists/ physicians specifically trained to collect information, triage cases, present initial recommendations</a:t>
          </a:r>
          <a:endParaRPr lang="en-US" sz="1400" kern="1200" dirty="0"/>
        </a:p>
      </dsp:txBody>
      <dsp:txXfrm>
        <a:off x="4899856" y="1994611"/>
        <a:ext cx="1996258" cy="1588616"/>
      </dsp:txXfrm>
    </dsp:sp>
    <dsp:sp modelId="{069F1156-96BF-4EBE-B703-6419C3474A5E}">
      <dsp:nvSpPr>
        <dsp:cNvPr id="0" name=""/>
        <dsp:cNvSpPr/>
      </dsp:nvSpPr>
      <dsp:spPr>
        <a:xfrm>
          <a:off x="-72476" y="3980382"/>
          <a:ext cx="6972181" cy="1588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E09C7-4B27-42C8-9C62-FA17E13FAB1E}">
      <dsp:nvSpPr>
        <dsp:cNvPr id="0" name=""/>
        <dsp:cNvSpPr/>
      </dsp:nvSpPr>
      <dsp:spPr>
        <a:xfrm>
          <a:off x="408080" y="4337820"/>
          <a:ext cx="873738" cy="873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430D0-4353-4118-B4F3-D22CD9E20F04}">
      <dsp:nvSpPr>
        <dsp:cNvPr id="0" name=""/>
        <dsp:cNvSpPr/>
      </dsp:nvSpPr>
      <dsp:spPr>
        <a:xfrm>
          <a:off x="1762375" y="3980382"/>
          <a:ext cx="3137481" cy="158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9" tIns="168129" rIns="168129" bIns="1681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Continuous available of medical toxicology backup</a:t>
          </a:r>
          <a:endParaRPr lang="en-US" sz="2200" kern="1200"/>
        </a:p>
      </dsp:txBody>
      <dsp:txXfrm>
        <a:off x="1762375" y="3980382"/>
        <a:ext cx="3137481" cy="1588616"/>
      </dsp:txXfrm>
    </dsp:sp>
    <dsp:sp modelId="{0D188335-2B61-4F2D-8257-A7BB899FBE29}">
      <dsp:nvSpPr>
        <dsp:cNvPr id="0" name=""/>
        <dsp:cNvSpPr/>
      </dsp:nvSpPr>
      <dsp:spPr>
        <a:xfrm>
          <a:off x="4751315" y="3980382"/>
          <a:ext cx="2293342" cy="158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9" tIns="168129" rIns="168129" bIns="16812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9 attending physicians fellowship trained in medical toxicology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Bring direct patient care experience to the situation at hand</a:t>
          </a:r>
          <a:endParaRPr lang="en-US" sz="1400" kern="1200" dirty="0"/>
        </a:p>
      </dsp:txBody>
      <dsp:txXfrm>
        <a:off x="4751315" y="3980382"/>
        <a:ext cx="2293342" cy="15886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711B-BA1E-4F20-B303-83346E871859}">
      <dsp:nvSpPr>
        <dsp:cNvPr id="0" name=""/>
        <dsp:cNvSpPr/>
      </dsp:nvSpPr>
      <dsp:spPr>
        <a:xfrm>
          <a:off x="915389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7E199-ACD5-4BAB-9531-5E3B53DCFE83}">
      <dsp:nvSpPr>
        <dsp:cNvPr id="0" name=""/>
        <dsp:cNvSpPr/>
      </dsp:nvSpPr>
      <dsp:spPr>
        <a:xfrm>
          <a:off x="152223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Timely advice, free to caller</a:t>
          </a:r>
          <a:endParaRPr lang="en-US" sz="2400" kern="1200" dirty="0"/>
        </a:p>
      </dsp:txBody>
      <dsp:txXfrm>
        <a:off x="152223" y="2228862"/>
        <a:ext cx="2775150" cy="720000"/>
      </dsp:txXfrm>
    </dsp:sp>
    <dsp:sp modelId="{88C6D578-23F7-47DF-99CE-C335EF494019}">
      <dsp:nvSpPr>
        <dsp:cNvPr id="0" name=""/>
        <dsp:cNvSpPr/>
      </dsp:nvSpPr>
      <dsp:spPr>
        <a:xfrm>
          <a:off x="4176191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881FC-FE41-44DF-AAA3-DF9EC0BB1AE4}">
      <dsp:nvSpPr>
        <dsp:cNvPr id="0" name=""/>
        <dsp:cNvSpPr/>
      </dsp:nvSpPr>
      <dsp:spPr>
        <a:xfrm>
          <a:off x="3413024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Most cases managed at caller site</a:t>
          </a:r>
          <a:endParaRPr lang="en-US" sz="2400" kern="1200" dirty="0"/>
        </a:p>
      </dsp:txBody>
      <dsp:txXfrm>
        <a:off x="3413024" y="2228862"/>
        <a:ext cx="2775150" cy="720000"/>
      </dsp:txXfrm>
    </dsp:sp>
    <dsp:sp modelId="{756B850E-BA89-4158-9E7B-236510B473A6}">
      <dsp:nvSpPr>
        <dsp:cNvPr id="0" name=""/>
        <dsp:cNvSpPr/>
      </dsp:nvSpPr>
      <dsp:spPr>
        <a:xfrm>
          <a:off x="7436992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D67F5-F75D-4E49-B2F6-474DEDA1040D}">
      <dsp:nvSpPr>
        <dsp:cNvPr id="0" name=""/>
        <dsp:cNvSpPr/>
      </dsp:nvSpPr>
      <dsp:spPr>
        <a:xfrm>
          <a:off x="6673826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Independent expertise</a:t>
          </a:r>
          <a:endParaRPr lang="en-US" sz="2400" kern="1200" dirty="0"/>
        </a:p>
      </dsp:txBody>
      <dsp:txXfrm>
        <a:off x="6673826" y="2228862"/>
        <a:ext cx="277515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711B-BA1E-4F20-B303-83346E871859}">
      <dsp:nvSpPr>
        <dsp:cNvPr id="0" name=""/>
        <dsp:cNvSpPr/>
      </dsp:nvSpPr>
      <dsp:spPr>
        <a:xfrm>
          <a:off x="915389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7E199-ACD5-4BAB-9531-5E3B53DCFE83}">
      <dsp:nvSpPr>
        <dsp:cNvPr id="0" name=""/>
        <dsp:cNvSpPr/>
      </dsp:nvSpPr>
      <dsp:spPr>
        <a:xfrm>
          <a:off x="152223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Detailed advice, free to caller, not 24/7</a:t>
          </a:r>
          <a:endParaRPr lang="en-US" sz="2400" kern="1200" dirty="0"/>
        </a:p>
      </dsp:txBody>
      <dsp:txXfrm>
        <a:off x="152223" y="2228862"/>
        <a:ext cx="2775150" cy="720000"/>
      </dsp:txXfrm>
    </dsp:sp>
    <dsp:sp modelId="{88C6D578-23F7-47DF-99CE-C335EF494019}">
      <dsp:nvSpPr>
        <dsp:cNvPr id="0" name=""/>
        <dsp:cNvSpPr/>
      </dsp:nvSpPr>
      <dsp:spPr>
        <a:xfrm>
          <a:off x="4176191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881FC-FE41-44DF-AAA3-DF9EC0BB1AE4}">
      <dsp:nvSpPr>
        <dsp:cNvPr id="0" name=""/>
        <dsp:cNvSpPr/>
      </dsp:nvSpPr>
      <dsp:spPr>
        <a:xfrm>
          <a:off x="3413024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Case-specific, shared with other agencies</a:t>
          </a:r>
          <a:endParaRPr lang="en-US" sz="2400" kern="1200" dirty="0"/>
        </a:p>
      </dsp:txBody>
      <dsp:txXfrm>
        <a:off x="3413024" y="2228862"/>
        <a:ext cx="2775150" cy="720000"/>
      </dsp:txXfrm>
    </dsp:sp>
    <dsp:sp modelId="{756B850E-BA89-4158-9E7B-236510B473A6}">
      <dsp:nvSpPr>
        <dsp:cNvPr id="0" name=""/>
        <dsp:cNvSpPr/>
      </dsp:nvSpPr>
      <dsp:spPr>
        <a:xfrm>
          <a:off x="7436992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D67F5-F75D-4E49-B2F6-474DEDA1040D}">
      <dsp:nvSpPr>
        <dsp:cNvPr id="0" name=""/>
        <dsp:cNvSpPr/>
      </dsp:nvSpPr>
      <dsp:spPr>
        <a:xfrm>
          <a:off x="6673826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Independent expertise</a:t>
          </a:r>
          <a:endParaRPr lang="en-US" sz="2400" kern="1200"/>
        </a:p>
      </dsp:txBody>
      <dsp:txXfrm>
        <a:off x="6673826" y="2228862"/>
        <a:ext cx="27751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C51E3-FEAC-4C67-BA52-3436F6AD5AE1}">
      <dsp:nvSpPr>
        <dsp:cNvPr id="0" name=""/>
        <dsp:cNvSpPr/>
      </dsp:nvSpPr>
      <dsp:spPr>
        <a:xfrm rot="5400000">
          <a:off x="3887201" y="-1407869"/>
          <a:ext cx="1074169" cy="416403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i="1" kern="1200" baseline="0" dirty="0"/>
            <a:t>Subscription database containing more than 7,000,000 products and ingredients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i="1" kern="1200" baseline="0" dirty="0"/>
            <a:t>More than 1,000 toxin monographs written by toxicologists and periodically updated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 rot="-5400000">
        <a:off x="2342269" y="189500"/>
        <a:ext cx="4111597" cy="969295"/>
      </dsp:txXfrm>
    </dsp:sp>
    <dsp:sp modelId="{C72D0FEB-082F-4526-BF95-AAA03C4C9C1A}">
      <dsp:nvSpPr>
        <dsp:cNvPr id="0" name=""/>
        <dsp:cNvSpPr/>
      </dsp:nvSpPr>
      <dsp:spPr>
        <a:xfrm>
          <a:off x="0" y="2791"/>
          <a:ext cx="2342269" cy="1342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Micromedex</a:t>
          </a:r>
          <a:endParaRPr lang="en-US" sz="2800" kern="1200"/>
        </a:p>
      </dsp:txBody>
      <dsp:txXfrm>
        <a:off x="65546" y="68337"/>
        <a:ext cx="2211177" cy="1211620"/>
      </dsp:txXfrm>
    </dsp:sp>
    <dsp:sp modelId="{470F66AF-2EDF-4650-8541-18BDCFCC3F66}">
      <dsp:nvSpPr>
        <dsp:cNvPr id="0" name=""/>
        <dsp:cNvSpPr/>
      </dsp:nvSpPr>
      <dsp:spPr>
        <a:xfrm>
          <a:off x="0" y="1412639"/>
          <a:ext cx="2342269" cy="1342712"/>
        </a:xfrm>
        <a:prstGeom prst="roundRect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Online or in-house MSDS</a:t>
          </a:r>
          <a:endParaRPr lang="en-US" sz="2800" kern="1200" dirty="0"/>
        </a:p>
      </dsp:txBody>
      <dsp:txXfrm>
        <a:off x="65546" y="1478185"/>
        <a:ext cx="2211177" cy="1211620"/>
      </dsp:txXfrm>
    </dsp:sp>
    <dsp:sp modelId="{0D6B0993-157B-4C5B-A336-ADDC4AF92948}">
      <dsp:nvSpPr>
        <dsp:cNvPr id="0" name=""/>
        <dsp:cNvSpPr/>
      </dsp:nvSpPr>
      <dsp:spPr>
        <a:xfrm>
          <a:off x="0" y="2822487"/>
          <a:ext cx="2342269" cy="1342712"/>
        </a:xfrm>
        <a:prstGeom prst="roundRect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In-house expertise</a:t>
          </a:r>
          <a:endParaRPr lang="en-US" sz="2800" kern="1200" dirty="0"/>
        </a:p>
      </dsp:txBody>
      <dsp:txXfrm>
        <a:off x="65546" y="2888033"/>
        <a:ext cx="2211177" cy="1211620"/>
      </dsp:txXfrm>
    </dsp:sp>
    <dsp:sp modelId="{E2BF8F0D-9E75-4A55-B3A8-ECB9A60492BB}">
      <dsp:nvSpPr>
        <dsp:cNvPr id="0" name=""/>
        <dsp:cNvSpPr/>
      </dsp:nvSpPr>
      <dsp:spPr>
        <a:xfrm rot="5400000">
          <a:off x="3887201" y="2821674"/>
          <a:ext cx="1074169" cy="4164034"/>
        </a:xfrm>
        <a:prstGeom prst="round2SameRect">
          <a:avLst/>
        </a:prstGeom>
        <a:solidFill>
          <a:schemeClr val="accent2">
            <a:tint val="40000"/>
            <a:alpha val="90000"/>
            <a:hueOff val="-35823"/>
            <a:satOff val="-54667"/>
            <a:lumOff val="-564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35823"/>
              <a:satOff val="-54667"/>
              <a:lumOff val="-5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 rot="-5400000">
        <a:off x="2342269" y="4419044"/>
        <a:ext cx="4111597" cy="969295"/>
      </dsp:txXfrm>
    </dsp:sp>
    <dsp:sp modelId="{AB61A1C3-EE5F-4733-A51E-A2AF7ADD24AD}">
      <dsp:nvSpPr>
        <dsp:cNvPr id="0" name=""/>
        <dsp:cNvSpPr/>
      </dsp:nvSpPr>
      <dsp:spPr>
        <a:xfrm>
          <a:off x="0" y="4232335"/>
          <a:ext cx="2342269" cy="1342712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Corporate supplied data</a:t>
          </a:r>
        </a:p>
      </dsp:txBody>
      <dsp:txXfrm>
        <a:off x="65546" y="4297881"/>
        <a:ext cx="2211177" cy="12116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B3B21-AC95-4E3F-AB35-24AB6A342FE2}">
      <dsp:nvSpPr>
        <dsp:cNvPr id="0" name=""/>
        <dsp:cNvSpPr/>
      </dsp:nvSpPr>
      <dsp:spPr>
        <a:xfrm>
          <a:off x="0" y="87705"/>
          <a:ext cx="6506304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Micromedex</a:t>
          </a:r>
          <a:endParaRPr lang="en-US" sz="3400" kern="1200"/>
        </a:p>
      </dsp:txBody>
      <dsp:txXfrm>
        <a:off x="37867" y="125572"/>
        <a:ext cx="6430570" cy="699976"/>
      </dsp:txXfrm>
    </dsp:sp>
    <dsp:sp modelId="{0FBC73FF-EC8D-4FC1-B29D-DD81616FF7D9}">
      <dsp:nvSpPr>
        <dsp:cNvPr id="0" name=""/>
        <dsp:cNvSpPr/>
      </dsp:nvSpPr>
      <dsp:spPr>
        <a:xfrm>
          <a:off x="0" y="961335"/>
          <a:ext cx="6506304" cy="775710"/>
        </a:xfrm>
        <a:prstGeom prst="roundRect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Clinical references</a:t>
          </a:r>
          <a:endParaRPr lang="en-US" sz="3400" kern="1200"/>
        </a:p>
      </dsp:txBody>
      <dsp:txXfrm>
        <a:off x="37867" y="999202"/>
        <a:ext cx="6430570" cy="699976"/>
      </dsp:txXfrm>
    </dsp:sp>
    <dsp:sp modelId="{B9902522-6206-49F7-B96E-17E08C665641}">
      <dsp:nvSpPr>
        <dsp:cNvPr id="0" name=""/>
        <dsp:cNvSpPr/>
      </dsp:nvSpPr>
      <dsp:spPr>
        <a:xfrm>
          <a:off x="0" y="1834965"/>
          <a:ext cx="6506304" cy="775710"/>
        </a:xfrm>
        <a:prstGeom prst="roundRect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In-house guidelines and expertise</a:t>
          </a:r>
          <a:endParaRPr lang="en-US" sz="3400" kern="1200"/>
        </a:p>
      </dsp:txBody>
      <dsp:txXfrm>
        <a:off x="37867" y="1872832"/>
        <a:ext cx="6430570" cy="699976"/>
      </dsp:txXfrm>
    </dsp:sp>
    <dsp:sp modelId="{353E30A3-097A-407A-94A8-A4C217068194}">
      <dsp:nvSpPr>
        <dsp:cNvPr id="0" name=""/>
        <dsp:cNvSpPr/>
      </dsp:nvSpPr>
      <dsp:spPr>
        <a:xfrm>
          <a:off x="0" y="2708595"/>
          <a:ext cx="6506304" cy="77571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Subspecialty consultants</a:t>
          </a:r>
          <a:endParaRPr lang="en-US" sz="3400" kern="1200"/>
        </a:p>
      </dsp:txBody>
      <dsp:txXfrm>
        <a:off x="37867" y="2746462"/>
        <a:ext cx="6430570" cy="699976"/>
      </dsp:txXfrm>
    </dsp:sp>
    <dsp:sp modelId="{EBAB4D97-B679-44A3-99AC-58D876987034}">
      <dsp:nvSpPr>
        <dsp:cNvPr id="0" name=""/>
        <dsp:cNvSpPr/>
      </dsp:nvSpPr>
      <dsp:spPr>
        <a:xfrm>
          <a:off x="0" y="3484305"/>
          <a:ext cx="6506304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i="1" kern="1200" baseline="0"/>
            <a:t>Botany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i="1" kern="1200" baseline="0"/>
            <a:t>Zoology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i="1" kern="1200" baseline="0"/>
            <a:t>Emergency response (local/state/Federal, as most appropriate)</a:t>
          </a:r>
          <a:endParaRPr lang="en-US" sz="2700" kern="1200"/>
        </a:p>
      </dsp:txBody>
      <dsp:txXfrm>
        <a:off x="0" y="3484305"/>
        <a:ext cx="6506304" cy="2005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2D5-F5EF-4CE0-9579-6D7B284B0CF9}">
      <dsp:nvSpPr>
        <dsp:cNvPr id="0" name=""/>
        <dsp:cNvSpPr/>
      </dsp:nvSpPr>
      <dsp:spPr>
        <a:xfrm>
          <a:off x="933482" y="202677"/>
          <a:ext cx="1002585" cy="1002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A9C5D-1D06-462B-90F2-F74253CF1A6F}">
      <dsp:nvSpPr>
        <dsp:cNvPr id="0" name=""/>
        <dsp:cNvSpPr/>
      </dsp:nvSpPr>
      <dsp:spPr>
        <a:xfrm>
          <a:off x="2510" y="1341833"/>
          <a:ext cx="2864531" cy="46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baseline="0" dirty="0"/>
            <a:t>Hurricane preparedness through public media</a:t>
          </a:r>
          <a:endParaRPr lang="en-US" sz="1800" kern="1200" dirty="0"/>
        </a:p>
      </dsp:txBody>
      <dsp:txXfrm>
        <a:off x="2510" y="1341833"/>
        <a:ext cx="2864531" cy="469962"/>
      </dsp:txXfrm>
    </dsp:sp>
    <dsp:sp modelId="{2B666EE4-53D6-44D6-9005-422E54A727E2}">
      <dsp:nvSpPr>
        <dsp:cNvPr id="0" name=""/>
        <dsp:cNvSpPr/>
      </dsp:nvSpPr>
      <dsp:spPr>
        <a:xfrm>
          <a:off x="2510" y="1875316"/>
          <a:ext cx="2864531" cy="1503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baseline="0" dirty="0"/>
            <a:t>Carbon monoxide from generators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baseline="0" dirty="0"/>
            <a:t>Drinking water safety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baseline="0" dirty="0"/>
            <a:t>Electrical hazards from downed power lines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baseline="0" dirty="0"/>
            <a:t>Others</a:t>
          </a:r>
          <a:endParaRPr lang="en-US" sz="1600" kern="1200" dirty="0"/>
        </a:p>
      </dsp:txBody>
      <dsp:txXfrm>
        <a:off x="2510" y="1875316"/>
        <a:ext cx="2864531" cy="1503405"/>
      </dsp:txXfrm>
    </dsp:sp>
    <dsp:sp modelId="{98F07A27-3090-4EFA-AEB4-2DA5F70056AA}">
      <dsp:nvSpPr>
        <dsp:cNvPr id="0" name=""/>
        <dsp:cNvSpPr/>
      </dsp:nvSpPr>
      <dsp:spPr>
        <a:xfrm>
          <a:off x="4299307" y="202677"/>
          <a:ext cx="1002585" cy="1002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86173-E1B0-4772-A7CE-3D9F5E0C217C}">
      <dsp:nvSpPr>
        <dsp:cNvPr id="0" name=""/>
        <dsp:cNvSpPr/>
      </dsp:nvSpPr>
      <dsp:spPr>
        <a:xfrm>
          <a:off x="3368334" y="1341833"/>
          <a:ext cx="2864531" cy="46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baseline="0" dirty="0"/>
            <a:t>WV chemical release into water supply 2014</a:t>
          </a:r>
          <a:endParaRPr lang="en-US" sz="1800" kern="1200" dirty="0"/>
        </a:p>
      </dsp:txBody>
      <dsp:txXfrm>
        <a:off x="3368334" y="1341833"/>
        <a:ext cx="2864531" cy="469962"/>
      </dsp:txXfrm>
    </dsp:sp>
    <dsp:sp modelId="{37399AFB-AA43-4703-9659-CAD17CEF4DCA}">
      <dsp:nvSpPr>
        <dsp:cNvPr id="0" name=""/>
        <dsp:cNvSpPr/>
      </dsp:nvSpPr>
      <dsp:spPr>
        <a:xfrm>
          <a:off x="3368334" y="1875316"/>
          <a:ext cx="2864531" cy="1503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55822-0B57-418C-8379-58C5B7AD5D05}">
      <dsp:nvSpPr>
        <dsp:cNvPr id="0" name=""/>
        <dsp:cNvSpPr/>
      </dsp:nvSpPr>
      <dsp:spPr>
        <a:xfrm>
          <a:off x="7665131" y="202677"/>
          <a:ext cx="1002585" cy="1002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51D4A-D03A-46B7-A2A7-A3860EFF338C}">
      <dsp:nvSpPr>
        <dsp:cNvPr id="0" name=""/>
        <dsp:cNvSpPr/>
      </dsp:nvSpPr>
      <dsp:spPr>
        <a:xfrm>
          <a:off x="6734158" y="1341833"/>
          <a:ext cx="2864531" cy="46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baseline="0" dirty="0"/>
            <a:t>Train derailment Ohio 2023</a:t>
          </a:r>
          <a:endParaRPr lang="en-US" sz="1800" kern="1200" dirty="0"/>
        </a:p>
      </dsp:txBody>
      <dsp:txXfrm>
        <a:off x="6734158" y="1341833"/>
        <a:ext cx="2864531" cy="469962"/>
      </dsp:txXfrm>
    </dsp:sp>
    <dsp:sp modelId="{8A2EF450-5AD1-4442-9907-87BE86D11C22}">
      <dsp:nvSpPr>
        <dsp:cNvPr id="0" name=""/>
        <dsp:cNvSpPr/>
      </dsp:nvSpPr>
      <dsp:spPr>
        <a:xfrm>
          <a:off x="6734158" y="1875316"/>
          <a:ext cx="2864531" cy="1503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FF77-3027-4D5A-9FB1-DF9CB570E6B0}">
      <dsp:nvSpPr>
        <dsp:cNvPr id="0" name=""/>
        <dsp:cNvSpPr/>
      </dsp:nvSpPr>
      <dsp:spPr>
        <a:xfrm>
          <a:off x="2510" y="600076"/>
          <a:ext cx="1002585" cy="1002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B13B8-9979-4E7F-830D-F67E38D084FE}">
      <dsp:nvSpPr>
        <dsp:cNvPr id="0" name=""/>
        <dsp:cNvSpPr/>
      </dsp:nvSpPr>
      <dsp:spPr>
        <a:xfrm>
          <a:off x="2510" y="1705056"/>
          <a:ext cx="2864531" cy="42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baseline="0"/>
            <a:t>US OSHA Region 4</a:t>
          </a:r>
          <a:endParaRPr lang="en-US" sz="1800" kern="1200"/>
        </a:p>
      </dsp:txBody>
      <dsp:txXfrm>
        <a:off x="2510" y="1705056"/>
        <a:ext cx="2864531" cy="429679"/>
      </dsp:txXfrm>
    </dsp:sp>
    <dsp:sp modelId="{40F6A692-AEBB-4A58-97E2-D928D987F566}">
      <dsp:nvSpPr>
        <dsp:cNvPr id="0" name=""/>
        <dsp:cNvSpPr/>
      </dsp:nvSpPr>
      <dsp:spPr>
        <a:xfrm>
          <a:off x="2510" y="2182361"/>
          <a:ext cx="2864531" cy="79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Expedited reporting of workplace toxic hazards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Leads to expedited hazard analysis and possible preventive intervention</a:t>
          </a:r>
          <a:endParaRPr lang="en-US" sz="1400" kern="1200" dirty="0"/>
        </a:p>
      </dsp:txBody>
      <dsp:txXfrm>
        <a:off x="2510" y="2182361"/>
        <a:ext cx="2864531" cy="798962"/>
      </dsp:txXfrm>
    </dsp:sp>
    <dsp:sp modelId="{E3F97A14-E1CC-4BF8-8245-FF7FCAB94F32}">
      <dsp:nvSpPr>
        <dsp:cNvPr id="0" name=""/>
        <dsp:cNvSpPr/>
      </dsp:nvSpPr>
      <dsp:spPr>
        <a:xfrm>
          <a:off x="3368334" y="600076"/>
          <a:ext cx="1002585" cy="1002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A409F-6D0C-41D6-AD6A-9D6BB652154F}">
      <dsp:nvSpPr>
        <dsp:cNvPr id="0" name=""/>
        <dsp:cNvSpPr/>
      </dsp:nvSpPr>
      <dsp:spPr>
        <a:xfrm>
          <a:off x="3368334" y="1705056"/>
          <a:ext cx="2864531" cy="42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baseline="0"/>
            <a:t>Disease reporting and triage</a:t>
          </a:r>
          <a:endParaRPr lang="en-US" sz="1800" kern="1200"/>
        </a:p>
      </dsp:txBody>
      <dsp:txXfrm>
        <a:off x="3368334" y="1705056"/>
        <a:ext cx="2864531" cy="429679"/>
      </dsp:txXfrm>
    </dsp:sp>
    <dsp:sp modelId="{2999816D-CC07-45B8-BE20-7D16E65A569B}">
      <dsp:nvSpPr>
        <dsp:cNvPr id="0" name=""/>
        <dsp:cNvSpPr/>
      </dsp:nvSpPr>
      <dsp:spPr>
        <a:xfrm>
          <a:off x="3368334" y="2182361"/>
          <a:ext cx="2864531" cy="79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24 x 7 disease reports accepted on behalf of GA Public Health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Triaged, high risk events reported to on-call PH regional or state leadership</a:t>
          </a:r>
          <a:endParaRPr lang="en-US" sz="1400" kern="1200" dirty="0"/>
        </a:p>
      </dsp:txBody>
      <dsp:txXfrm>
        <a:off x="3368334" y="2182361"/>
        <a:ext cx="2864531" cy="798962"/>
      </dsp:txXfrm>
    </dsp:sp>
    <dsp:sp modelId="{14EC933E-AB86-4EE5-95A0-F52A70635301}">
      <dsp:nvSpPr>
        <dsp:cNvPr id="0" name=""/>
        <dsp:cNvSpPr/>
      </dsp:nvSpPr>
      <dsp:spPr>
        <a:xfrm>
          <a:off x="6734158" y="600076"/>
          <a:ext cx="1002585" cy="1002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CA0EC-42D4-40CE-8C7B-8B6B75F73515}">
      <dsp:nvSpPr>
        <dsp:cNvPr id="0" name=""/>
        <dsp:cNvSpPr/>
      </dsp:nvSpPr>
      <dsp:spPr>
        <a:xfrm>
          <a:off x="6734158" y="1705056"/>
          <a:ext cx="2864531" cy="429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baseline="0"/>
            <a:t>Chempack</a:t>
          </a:r>
          <a:endParaRPr lang="en-US" sz="1800" kern="1200"/>
        </a:p>
      </dsp:txBody>
      <dsp:txXfrm>
        <a:off x="6734158" y="1705056"/>
        <a:ext cx="2864531" cy="429679"/>
      </dsp:txXfrm>
    </dsp:sp>
    <dsp:sp modelId="{301278ED-F658-4E80-8D67-BF2266D60A22}">
      <dsp:nvSpPr>
        <dsp:cNvPr id="0" name=""/>
        <dsp:cNvSpPr/>
      </dsp:nvSpPr>
      <dsp:spPr>
        <a:xfrm>
          <a:off x="6734158" y="2182361"/>
          <a:ext cx="2864531" cy="79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State/ Federal collaborative program for emergency recognition and prompt deployment of needed antidotes statewide</a:t>
          </a:r>
          <a:endParaRPr lang="en-US" sz="1400" kern="1200" dirty="0"/>
        </a:p>
      </dsp:txBody>
      <dsp:txXfrm>
        <a:off x="6734158" y="2182361"/>
        <a:ext cx="2864531" cy="7989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A81E5-6481-488D-B813-A08B25B84489}">
      <dsp:nvSpPr>
        <dsp:cNvPr id="0" name=""/>
        <dsp:cNvSpPr/>
      </dsp:nvSpPr>
      <dsp:spPr>
        <a:xfrm>
          <a:off x="0" y="2442"/>
          <a:ext cx="6506304" cy="1237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4F80F-9BC6-4185-B3D8-7AF5FD5409A8}">
      <dsp:nvSpPr>
        <dsp:cNvPr id="0" name=""/>
        <dsp:cNvSpPr/>
      </dsp:nvSpPr>
      <dsp:spPr>
        <a:xfrm>
          <a:off x="374465" y="280970"/>
          <a:ext cx="680846" cy="680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67D15-7EC0-4CAD-B5AA-6DA0F33B09C2}">
      <dsp:nvSpPr>
        <dsp:cNvPr id="0" name=""/>
        <dsp:cNvSpPr/>
      </dsp:nvSpPr>
      <dsp:spPr>
        <a:xfrm>
          <a:off x="1429776" y="2442"/>
          <a:ext cx="2927836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Called frequently by the community about situations of concern</a:t>
          </a:r>
          <a:endParaRPr lang="en-US" sz="1800" kern="1200" dirty="0"/>
        </a:p>
      </dsp:txBody>
      <dsp:txXfrm>
        <a:off x="1429776" y="2442"/>
        <a:ext cx="2927836" cy="1237902"/>
      </dsp:txXfrm>
    </dsp:sp>
    <dsp:sp modelId="{4B8A0909-BC3F-4CBB-A583-3017714E7594}">
      <dsp:nvSpPr>
        <dsp:cNvPr id="0" name=""/>
        <dsp:cNvSpPr/>
      </dsp:nvSpPr>
      <dsp:spPr>
        <a:xfrm>
          <a:off x="4357613" y="2442"/>
          <a:ext cx="2148690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Suspected or known to be toxic in etiology</a:t>
          </a:r>
          <a:endParaRPr lang="en-US" sz="1400" kern="1200" dirty="0"/>
        </a:p>
      </dsp:txBody>
      <dsp:txXfrm>
        <a:off x="4357613" y="2442"/>
        <a:ext cx="2148690" cy="1237902"/>
      </dsp:txXfrm>
    </dsp:sp>
    <dsp:sp modelId="{A8D41DFB-BCDE-4341-B036-3B6C24514751}">
      <dsp:nvSpPr>
        <dsp:cNvPr id="0" name=""/>
        <dsp:cNvSpPr/>
      </dsp:nvSpPr>
      <dsp:spPr>
        <a:xfrm>
          <a:off x="0" y="1549820"/>
          <a:ext cx="6506304" cy="12379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DEDCE-3BC2-49B6-966F-69D97ED7D2EF}">
      <dsp:nvSpPr>
        <dsp:cNvPr id="0" name=""/>
        <dsp:cNvSpPr/>
      </dsp:nvSpPr>
      <dsp:spPr>
        <a:xfrm>
          <a:off x="374465" y="1828348"/>
          <a:ext cx="680846" cy="680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CADAC-7EE2-4A9B-B40A-9838ED45B821}">
      <dsp:nvSpPr>
        <dsp:cNvPr id="0" name=""/>
        <dsp:cNvSpPr/>
      </dsp:nvSpPr>
      <dsp:spPr>
        <a:xfrm>
          <a:off x="1429776" y="1549820"/>
          <a:ext cx="5076527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Generally considered by the public to be a credible and independent information source</a:t>
          </a:r>
          <a:endParaRPr lang="en-US" sz="1800" kern="1200" dirty="0"/>
        </a:p>
      </dsp:txBody>
      <dsp:txXfrm>
        <a:off x="1429776" y="1549820"/>
        <a:ext cx="5076527" cy="1237902"/>
      </dsp:txXfrm>
    </dsp:sp>
    <dsp:sp modelId="{06C9DD85-37AD-4C76-8C64-1A17D43B8DD8}">
      <dsp:nvSpPr>
        <dsp:cNvPr id="0" name=""/>
        <dsp:cNvSpPr/>
      </dsp:nvSpPr>
      <dsp:spPr>
        <a:xfrm>
          <a:off x="0" y="3097197"/>
          <a:ext cx="6506304" cy="1237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80EDA-AF60-4FC0-B48B-C9ED4EA1605C}">
      <dsp:nvSpPr>
        <dsp:cNvPr id="0" name=""/>
        <dsp:cNvSpPr/>
      </dsp:nvSpPr>
      <dsp:spPr>
        <a:xfrm>
          <a:off x="374465" y="3375725"/>
          <a:ext cx="680846" cy="680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AF662-9C54-49D5-83AE-864A1A1B2CD6}">
      <dsp:nvSpPr>
        <dsp:cNvPr id="0" name=""/>
        <dsp:cNvSpPr/>
      </dsp:nvSpPr>
      <dsp:spPr>
        <a:xfrm>
          <a:off x="1429776" y="3097197"/>
          <a:ext cx="2927836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Poison center management collaborates with State Public Health and EMA</a:t>
          </a:r>
          <a:endParaRPr lang="en-US" sz="1800" kern="1200" dirty="0"/>
        </a:p>
      </dsp:txBody>
      <dsp:txXfrm>
        <a:off x="1429776" y="3097197"/>
        <a:ext cx="2927836" cy="1237902"/>
      </dsp:txXfrm>
    </dsp:sp>
    <dsp:sp modelId="{D57EE047-B19F-49E7-BFA6-2F1D52B1D744}">
      <dsp:nvSpPr>
        <dsp:cNvPr id="0" name=""/>
        <dsp:cNvSpPr/>
      </dsp:nvSpPr>
      <dsp:spPr>
        <a:xfrm>
          <a:off x="4357613" y="3097197"/>
          <a:ext cx="2148690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Public Health Emergency Management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Emergency Management Agency</a:t>
          </a:r>
          <a:endParaRPr lang="en-US" sz="1400" kern="1200" dirty="0"/>
        </a:p>
      </dsp:txBody>
      <dsp:txXfrm>
        <a:off x="4357613" y="3097197"/>
        <a:ext cx="2148690" cy="1237902"/>
      </dsp:txXfrm>
    </dsp:sp>
    <dsp:sp modelId="{7590A4B7-35AB-4154-8928-CAA3A6B97402}">
      <dsp:nvSpPr>
        <dsp:cNvPr id="0" name=""/>
        <dsp:cNvSpPr/>
      </dsp:nvSpPr>
      <dsp:spPr>
        <a:xfrm>
          <a:off x="0" y="4644575"/>
          <a:ext cx="6506304" cy="1237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BDC90-EF97-4681-8668-5F0DEC33A4E8}">
      <dsp:nvSpPr>
        <dsp:cNvPr id="0" name=""/>
        <dsp:cNvSpPr/>
      </dsp:nvSpPr>
      <dsp:spPr>
        <a:xfrm>
          <a:off x="374465" y="4923103"/>
          <a:ext cx="680846" cy="680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3E24C-F976-4EA1-88E8-244F9145E18E}">
      <dsp:nvSpPr>
        <dsp:cNvPr id="0" name=""/>
        <dsp:cNvSpPr/>
      </dsp:nvSpPr>
      <dsp:spPr>
        <a:xfrm>
          <a:off x="1429776" y="4644575"/>
          <a:ext cx="2927836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Poison center management collaborates with State Environmental agencies</a:t>
          </a:r>
          <a:endParaRPr lang="en-US" sz="1800" kern="1200" dirty="0"/>
        </a:p>
      </dsp:txBody>
      <dsp:txXfrm>
        <a:off x="1429776" y="4644575"/>
        <a:ext cx="2927836" cy="1237902"/>
      </dsp:txXfrm>
    </dsp:sp>
    <dsp:sp modelId="{068E9000-3EC1-43A9-A697-A8DD4EB932F6}">
      <dsp:nvSpPr>
        <dsp:cNvPr id="0" name=""/>
        <dsp:cNvSpPr/>
      </dsp:nvSpPr>
      <dsp:spPr>
        <a:xfrm>
          <a:off x="4357613" y="4644575"/>
          <a:ext cx="2148690" cy="123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1" tIns="131011" rIns="131011" bIns="1310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Environmental Protection Department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Natural Resources</a:t>
          </a:r>
          <a:endParaRPr lang="en-US" sz="1400" kern="1200" dirty="0"/>
        </a:p>
      </dsp:txBody>
      <dsp:txXfrm>
        <a:off x="4357613" y="4644575"/>
        <a:ext cx="2148690" cy="12379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F1E77-85CF-499F-AB68-7748B369B952}">
      <dsp:nvSpPr>
        <dsp:cNvPr id="0" name=""/>
        <dsp:cNvSpPr/>
      </dsp:nvSpPr>
      <dsp:spPr>
        <a:xfrm>
          <a:off x="575069" y="601934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4422E-B295-46D3-93D8-FF72E0324E12}">
      <dsp:nvSpPr>
        <dsp:cNvPr id="0" name=""/>
        <dsp:cNvSpPr/>
      </dsp:nvSpPr>
      <dsp:spPr>
        <a:xfrm>
          <a:off x="840761" y="867627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C1E93-0BF1-43F0-B706-25F6589581A0}">
      <dsp:nvSpPr>
        <dsp:cNvPr id="0" name=""/>
        <dsp:cNvSpPr/>
      </dsp:nvSpPr>
      <dsp:spPr>
        <a:xfrm>
          <a:off x="176530" y="2236965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baseline="0" dirty="0"/>
            <a:t>Standardized </a:t>
          </a:r>
          <a:r>
            <a:rPr lang="en-US" sz="1400" kern="1200" baseline="0" dirty="0"/>
            <a:t>content</a:t>
          </a:r>
          <a:endParaRPr lang="en-US" sz="1400" kern="1200" dirty="0"/>
        </a:p>
      </dsp:txBody>
      <dsp:txXfrm>
        <a:off x="176530" y="2236965"/>
        <a:ext cx="2043787" cy="742500"/>
      </dsp:txXfrm>
    </dsp:sp>
    <dsp:sp modelId="{99A1791C-35D7-4902-B204-A9AB36E2CD9C}">
      <dsp:nvSpPr>
        <dsp:cNvPr id="0" name=""/>
        <dsp:cNvSpPr/>
      </dsp:nvSpPr>
      <dsp:spPr>
        <a:xfrm>
          <a:off x="2976519" y="601934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B9E2-EE3F-44B1-9A35-F4BEF0ACFD5B}">
      <dsp:nvSpPr>
        <dsp:cNvPr id="0" name=""/>
        <dsp:cNvSpPr/>
      </dsp:nvSpPr>
      <dsp:spPr>
        <a:xfrm>
          <a:off x="3242212" y="867627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8C82B-DE91-404D-92F4-77D6E6C82445}">
      <dsp:nvSpPr>
        <dsp:cNvPr id="0" name=""/>
        <dsp:cNvSpPr/>
      </dsp:nvSpPr>
      <dsp:spPr>
        <a:xfrm>
          <a:off x="2577981" y="2236965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baseline="0" dirty="0"/>
            <a:t>Content coordinated with topic experts from appropriate agencies</a:t>
          </a:r>
          <a:endParaRPr lang="en-US" sz="1400" kern="1200" dirty="0"/>
        </a:p>
      </dsp:txBody>
      <dsp:txXfrm>
        <a:off x="2577981" y="2236965"/>
        <a:ext cx="2043787" cy="742500"/>
      </dsp:txXfrm>
    </dsp:sp>
    <dsp:sp modelId="{CB1CE1AC-BD74-4A29-9B98-6CADADE7E4F7}">
      <dsp:nvSpPr>
        <dsp:cNvPr id="0" name=""/>
        <dsp:cNvSpPr/>
      </dsp:nvSpPr>
      <dsp:spPr>
        <a:xfrm>
          <a:off x="5377969" y="601934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A83DD-0179-4AC6-9415-FF2A44C31B90}">
      <dsp:nvSpPr>
        <dsp:cNvPr id="0" name=""/>
        <dsp:cNvSpPr/>
      </dsp:nvSpPr>
      <dsp:spPr>
        <a:xfrm>
          <a:off x="5643662" y="867627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A7D49-51FF-4706-94B6-44B2C6C93D5D}">
      <dsp:nvSpPr>
        <dsp:cNvPr id="0" name=""/>
        <dsp:cNvSpPr/>
      </dsp:nvSpPr>
      <dsp:spPr>
        <a:xfrm>
          <a:off x="4979431" y="2236965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baseline="0" dirty="0"/>
            <a:t>“I don’t have the answer, let me find someone who does”</a:t>
          </a:r>
          <a:endParaRPr lang="en-US" sz="1400" kern="1200" dirty="0"/>
        </a:p>
      </dsp:txBody>
      <dsp:txXfrm>
        <a:off x="4979431" y="2236965"/>
        <a:ext cx="2043787" cy="742500"/>
      </dsp:txXfrm>
    </dsp:sp>
    <dsp:sp modelId="{983D921B-FA9A-4313-B081-C5B65178AB76}">
      <dsp:nvSpPr>
        <dsp:cNvPr id="0" name=""/>
        <dsp:cNvSpPr/>
      </dsp:nvSpPr>
      <dsp:spPr>
        <a:xfrm>
          <a:off x="7779420" y="601934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C270-061B-4B7F-9A0A-D3C6B88F0FD8}">
      <dsp:nvSpPr>
        <dsp:cNvPr id="0" name=""/>
        <dsp:cNvSpPr/>
      </dsp:nvSpPr>
      <dsp:spPr>
        <a:xfrm>
          <a:off x="8045112" y="867627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00D60-4B32-4547-9EF5-C81D7ADB701D}">
      <dsp:nvSpPr>
        <dsp:cNvPr id="0" name=""/>
        <dsp:cNvSpPr/>
      </dsp:nvSpPr>
      <dsp:spPr>
        <a:xfrm>
          <a:off x="7380881" y="2236965"/>
          <a:ext cx="204378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baseline="0" dirty="0"/>
            <a:t>Questions posed form basis for development of further FAQ answers</a:t>
          </a:r>
          <a:endParaRPr lang="en-US" sz="1400" kern="1200" dirty="0"/>
        </a:p>
      </dsp:txBody>
      <dsp:txXfrm>
        <a:off x="7380881" y="2236965"/>
        <a:ext cx="2043787" cy="7425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71227-4EE0-4AA4-9C5D-D93673922ED4}">
      <dsp:nvSpPr>
        <dsp:cNvPr id="0" name=""/>
        <dsp:cNvSpPr/>
      </dsp:nvSpPr>
      <dsp:spPr>
        <a:xfrm>
          <a:off x="915389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DE2FB-998E-4630-AB0F-D4AE692D141E}">
      <dsp:nvSpPr>
        <dsp:cNvPr id="0" name=""/>
        <dsp:cNvSpPr/>
      </dsp:nvSpPr>
      <dsp:spPr>
        <a:xfrm>
          <a:off x="152223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Collaboration is essential to presenting one common message</a:t>
          </a:r>
          <a:endParaRPr lang="en-US" sz="1300" kern="1200" dirty="0"/>
        </a:p>
      </dsp:txBody>
      <dsp:txXfrm>
        <a:off x="152223" y="2228862"/>
        <a:ext cx="2775150" cy="720000"/>
      </dsp:txXfrm>
    </dsp:sp>
    <dsp:sp modelId="{52ACD61A-F28A-4DEF-9F56-E7DB2489D02D}">
      <dsp:nvSpPr>
        <dsp:cNvPr id="0" name=""/>
        <dsp:cNvSpPr/>
      </dsp:nvSpPr>
      <dsp:spPr>
        <a:xfrm>
          <a:off x="4176191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F6B9B-09F9-4E76-AF5A-C50FD6930A0D}">
      <dsp:nvSpPr>
        <dsp:cNvPr id="0" name=""/>
        <dsp:cNvSpPr/>
      </dsp:nvSpPr>
      <dsp:spPr>
        <a:xfrm>
          <a:off x="3413024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Disagreement between entities recognized as experts may occur but is ideally minimized</a:t>
          </a:r>
          <a:endParaRPr lang="en-US" sz="1300" kern="1200" dirty="0"/>
        </a:p>
      </dsp:txBody>
      <dsp:txXfrm>
        <a:off x="3413024" y="2228862"/>
        <a:ext cx="2775150" cy="720000"/>
      </dsp:txXfrm>
    </dsp:sp>
    <dsp:sp modelId="{E48E63B8-B9EB-4DCB-92BA-FA79892DAA11}">
      <dsp:nvSpPr>
        <dsp:cNvPr id="0" name=""/>
        <dsp:cNvSpPr/>
      </dsp:nvSpPr>
      <dsp:spPr>
        <a:xfrm>
          <a:off x="7436992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BFAA-AA71-4BD3-8108-D698DD18BFFA}">
      <dsp:nvSpPr>
        <dsp:cNvPr id="0" name=""/>
        <dsp:cNvSpPr/>
      </dsp:nvSpPr>
      <dsp:spPr>
        <a:xfrm>
          <a:off x="6673826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Poison centers can speak authoritatively when opportune– independently or as part of a joint information center</a:t>
          </a:r>
          <a:endParaRPr lang="en-US" sz="1300" kern="1200" dirty="0"/>
        </a:p>
      </dsp:txBody>
      <dsp:txXfrm>
        <a:off x="6673826" y="2228862"/>
        <a:ext cx="27751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510D-0FDD-4D7D-BCDE-6F7029983F91}">
      <dsp:nvSpPr>
        <dsp:cNvPr id="0" name=""/>
        <dsp:cNvSpPr/>
      </dsp:nvSpPr>
      <dsp:spPr>
        <a:xfrm>
          <a:off x="0" y="54115"/>
          <a:ext cx="6506304" cy="944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First poison center founded 1953</a:t>
          </a:r>
        </a:p>
      </dsp:txBody>
      <dsp:txXfrm>
        <a:off x="46116" y="100231"/>
        <a:ext cx="6414072" cy="852451"/>
      </dsp:txXfrm>
    </dsp:sp>
    <dsp:sp modelId="{3043BB60-BFA4-4A31-B19E-208E4AF7B246}">
      <dsp:nvSpPr>
        <dsp:cNvPr id="0" name=""/>
        <dsp:cNvSpPr/>
      </dsp:nvSpPr>
      <dsp:spPr>
        <a:xfrm>
          <a:off x="0" y="1070798"/>
          <a:ext cx="6506304" cy="944683"/>
        </a:xfrm>
        <a:prstGeom prst="roundRect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Currently 55 US poison centers serve the entire US (including territories)</a:t>
          </a:r>
        </a:p>
      </dsp:txBody>
      <dsp:txXfrm>
        <a:off x="46116" y="1116914"/>
        <a:ext cx="6414072" cy="852451"/>
      </dsp:txXfrm>
    </dsp:sp>
    <dsp:sp modelId="{258B7EAA-2E2B-4AE4-9531-BA5DFB7440B7}">
      <dsp:nvSpPr>
        <dsp:cNvPr id="0" name=""/>
        <dsp:cNvSpPr/>
      </dsp:nvSpPr>
      <dsp:spPr>
        <a:xfrm>
          <a:off x="0" y="2087482"/>
          <a:ext cx="6506304" cy="944683"/>
        </a:xfrm>
        <a:prstGeom prst="roundRect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Collaborative relationship with Health Departments in their service areas</a:t>
          </a:r>
        </a:p>
      </dsp:txBody>
      <dsp:txXfrm>
        <a:off x="46116" y="2133598"/>
        <a:ext cx="6414072" cy="852451"/>
      </dsp:txXfrm>
    </dsp:sp>
    <dsp:sp modelId="{FFDE3288-1FB0-4F5A-B91D-88DE70890BBF}">
      <dsp:nvSpPr>
        <dsp:cNvPr id="0" name=""/>
        <dsp:cNvSpPr/>
      </dsp:nvSpPr>
      <dsp:spPr>
        <a:xfrm>
          <a:off x="0" y="3104166"/>
          <a:ext cx="6506304" cy="944683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Calls to national toll-free number answered by medical professionals, 24 x7, 365</a:t>
          </a:r>
        </a:p>
      </dsp:txBody>
      <dsp:txXfrm>
        <a:off x="46116" y="3150282"/>
        <a:ext cx="6414072" cy="852451"/>
      </dsp:txXfrm>
    </dsp:sp>
    <dsp:sp modelId="{CA835D5A-E3A2-4119-AF14-E6BB1EE42E5F}">
      <dsp:nvSpPr>
        <dsp:cNvPr id="0" name=""/>
        <dsp:cNvSpPr/>
      </dsp:nvSpPr>
      <dsp:spPr>
        <a:xfrm>
          <a:off x="0" y="4048849"/>
          <a:ext cx="6506304" cy="14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RNs, PharmD, MD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Specially trained to obtain situational information and then provide triage and management advice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Backup by toxicology fellowship trained MDs and PharmDs in near-real-time</a:t>
          </a:r>
        </a:p>
      </dsp:txBody>
      <dsp:txXfrm>
        <a:off x="0" y="4048849"/>
        <a:ext cx="6506304" cy="14748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04132-A56C-47B0-BECD-8CBC8CFAAA94}">
      <dsp:nvSpPr>
        <dsp:cNvPr id="0" name=""/>
        <dsp:cNvSpPr/>
      </dsp:nvSpPr>
      <dsp:spPr>
        <a:xfrm>
          <a:off x="7260427" y="1365055"/>
          <a:ext cx="91440" cy="624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597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86983-CE80-4310-A6C3-3F6EF36275F2}">
      <dsp:nvSpPr>
        <dsp:cNvPr id="0" name=""/>
        <dsp:cNvSpPr/>
      </dsp:nvSpPr>
      <dsp:spPr>
        <a:xfrm>
          <a:off x="982622" y="1321"/>
          <a:ext cx="2147612" cy="1363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98850-65A5-4E42-B3B6-DD3B73F8E3F1}">
      <dsp:nvSpPr>
        <dsp:cNvPr id="0" name=""/>
        <dsp:cNvSpPr/>
      </dsp:nvSpPr>
      <dsp:spPr>
        <a:xfrm>
          <a:off x="1221246" y="228013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Ability to scale staffing up to meet demand on short notice</a:t>
          </a:r>
          <a:endParaRPr lang="en-US" sz="2000" kern="1200"/>
        </a:p>
      </dsp:txBody>
      <dsp:txXfrm>
        <a:off x="1261188" y="267955"/>
        <a:ext cx="2067728" cy="1283849"/>
      </dsp:txXfrm>
    </dsp:sp>
    <dsp:sp modelId="{70BB552F-80FE-402D-96B3-B7AD0DBB382B}">
      <dsp:nvSpPr>
        <dsp:cNvPr id="0" name=""/>
        <dsp:cNvSpPr/>
      </dsp:nvSpPr>
      <dsp:spPr>
        <a:xfrm>
          <a:off x="3607482" y="1321"/>
          <a:ext cx="2147612" cy="1363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0120-532C-4186-926C-7BA448A6E9A1}">
      <dsp:nvSpPr>
        <dsp:cNvPr id="0" name=""/>
        <dsp:cNvSpPr/>
      </dsp:nvSpPr>
      <dsp:spPr>
        <a:xfrm>
          <a:off x="3846105" y="228013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Ability to utilize automated messaging on-the-fly</a:t>
          </a:r>
          <a:endParaRPr lang="en-US" sz="2000" kern="1200"/>
        </a:p>
      </dsp:txBody>
      <dsp:txXfrm>
        <a:off x="3886047" y="267955"/>
        <a:ext cx="2067728" cy="1283849"/>
      </dsp:txXfrm>
    </dsp:sp>
    <dsp:sp modelId="{6C632E04-79BD-4BE7-A774-E447B933E14E}">
      <dsp:nvSpPr>
        <dsp:cNvPr id="0" name=""/>
        <dsp:cNvSpPr/>
      </dsp:nvSpPr>
      <dsp:spPr>
        <a:xfrm>
          <a:off x="6232341" y="1321"/>
          <a:ext cx="2147612" cy="1363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D6B84-0F10-4F88-AF85-40E0D40D59B0}">
      <dsp:nvSpPr>
        <dsp:cNvPr id="0" name=""/>
        <dsp:cNvSpPr/>
      </dsp:nvSpPr>
      <dsp:spPr>
        <a:xfrm>
          <a:off x="6470965" y="228013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Ability to dedicate event-specific phone number on-the-fly</a:t>
          </a:r>
          <a:endParaRPr lang="en-US" sz="2000" kern="1200"/>
        </a:p>
      </dsp:txBody>
      <dsp:txXfrm>
        <a:off x="6510907" y="267955"/>
        <a:ext cx="2067728" cy="1283849"/>
      </dsp:txXfrm>
    </dsp:sp>
    <dsp:sp modelId="{34D14AE4-ADBA-4A7E-9D36-0E7BB83F0A25}">
      <dsp:nvSpPr>
        <dsp:cNvPr id="0" name=""/>
        <dsp:cNvSpPr/>
      </dsp:nvSpPr>
      <dsp:spPr>
        <a:xfrm>
          <a:off x="6232341" y="1989652"/>
          <a:ext cx="2147612" cy="13637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31C7A-E923-4FA6-885F-A68459FF8986}">
      <dsp:nvSpPr>
        <dsp:cNvPr id="0" name=""/>
        <dsp:cNvSpPr/>
      </dsp:nvSpPr>
      <dsp:spPr>
        <a:xfrm>
          <a:off x="6470965" y="2216344"/>
          <a:ext cx="2147612" cy="136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baseline="0" dirty="0"/>
            <a:t>Route to separate call queue or to automated messaging</a:t>
          </a:r>
          <a:endParaRPr lang="en-US" sz="2000" kern="1200" dirty="0"/>
        </a:p>
      </dsp:txBody>
      <dsp:txXfrm>
        <a:off x="6510907" y="2256286"/>
        <a:ext cx="2067728" cy="12838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2DE8C-3E69-4B71-A58B-6B119447E705}">
      <dsp:nvSpPr>
        <dsp:cNvPr id="0" name=""/>
        <dsp:cNvSpPr/>
      </dsp:nvSpPr>
      <dsp:spPr>
        <a:xfrm>
          <a:off x="0" y="108359"/>
          <a:ext cx="6506304" cy="1740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Messaging developed in coordination and collaboration with local/ State/ Federal partners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- </a:t>
          </a:r>
          <a:r>
            <a:rPr lang="en-US" sz="2400" i="1" kern="1200" baseline="0" dirty="0"/>
            <a:t>But formal clearance not required</a:t>
          </a:r>
          <a:endParaRPr lang="en-US" sz="2400" i="1" kern="1200" dirty="0"/>
        </a:p>
      </dsp:txBody>
      <dsp:txXfrm>
        <a:off x="84987" y="193346"/>
        <a:ext cx="6336330" cy="1570986"/>
      </dsp:txXfrm>
    </dsp:sp>
    <dsp:sp modelId="{6743526B-7174-4D08-BB4B-190330A8C84F}">
      <dsp:nvSpPr>
        <dsp:cNvPr id="0" name=""/>
        <dsp:cNvSpPr/>
      </dsp:nvSpPr>
      <dsp:spPr>
        <a:xfrm>
          <a:off x="0" y="1918439"/>
          <a:ext cx="6506304" cy="1740960"/>
        </a:xfrm>
        <a:prstGeom prst="round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Limited number of authorized spokespeople</a:t>
          </a:r>
          <a:endParaRPr lang="en-US" sz="2400" kern="1200" dirty="0"/>
        </a:p>
      </dsp:txBody>
      <dsp:txXfrm>
        <a:off x="84987" y="2003426"/>
        <a:ext cx="6336330" cy="1570986"/>
      </dsp:txXfrm>
    </dsp:sp>
    <dsp:sp modelId="{8BD93931-0591-4CFC-A5B0-4D78FF5F4A0D}">
      <dsp:nvSpPr>
        <dsp:cNvPr id="0" name=""/>
        <dsp:cNvSpPr/>
      </dsp:nvSpPr>
      <dsp:spPr>
        <a:xfrm>
          <a:off x="0" y="3728520"/>
          <a:ext cx="6506304" cy="174096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Media communications trained</a:t>
          </a:r>
          <a:endParaRPr lang="en-US" sz="2400" kern="1200" dirty="0"/>
        </a:p>
      </dsp:txBody>
      <dsp:txXfrm>
        <a:off x="84987" y="3813507"/>
        <a:ext cx="6336330" cy="15709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ADC31-04C0-4BD9-88BE-36DFEB18BF05}">
      <dsp:nvSpPr>
        <dsp:cNvPr id="0" name=""/>
        <dsp:cNvSpPr/>
      </dsp:nvSpPr>
      <dsp:spPr>
        <a:xfrm>
          <a:off x="693251" y="572397"/>
          <a:ext cx="741972" cy="7419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8537E-D8D7-4C3A-8513-23FA66474117}">
      <dsp:nvSpPr>
        <dsp:cNvPr id="0" name=""/>
        <dsp:cNvSpPr/>
      </dsp:nvSpPr>
      <dsp:spPr>
        <a:xfrm>
          <a:off x="4276" y="1419144"/>
          <a:ext cx="2119921" cy="54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baseline="0"/>
            <a:t>Control the topic</a:t>
          </a:r>
          <a:endParaRPr lang="en-US" sz="1400" kern="1200"/>
        </a:p>
      </dsp:txBody>
      <dsp:txXfrm>
        <a:off x="4276" y="1419144"/>
        <a:ext cx="2119921" cy="545766"/>
      </dsp:txXfrm>
    </dsp:sp>
    <dsp:sp modelId="{2D819210-E759-4F8E-A455-068F310B5BDC}">
      <dsp:nvSpPr>
        <dsp:cNvPr id="0" name=""/>
        <dsp:cNvSpPr/>
      </dsp:nvSpPr>
      <dsp:spPr>
        <a:xfrm>
          <a:off x="4276" y="2013642"/>
          <a:ext cx="2119921" cy="99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Limit the number of points to discuss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Bring the question back to one of your planned answers</a:t>
          </a:r>
          <a:endParaRPr lang="en-US" sz="1400" kern="1200" dirty="0"/>
        </a:p>
      </dsp:txBody>
      <dsp:txXfrm>
        <a:off x="4276" y="2013642"/>
        <a:ext cx="2119921" cy="995360"/>
      </dsp:txXfrm>
    </dsp:sp>
    <dsp:sp modelId="{C8C301FA-CD96-4E76-B215-2E64F6748DF6}">
      <dsp:nvSpPr>
        <dsp:cNvPr id="0" name=""/>
        <dsp:cNvSpPr/>
      </dsp:nvSpPr>
      <dsp:spPr>
        <a:xfrm>
          <a:off x="3184159" y="572397"/>
          <a:ext cx="741972" cy="7419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7361A-F6FA-473E-B316-35DE33C2A05C}">
      <dsp:nvSpPr>
        <dsp:cNvPr id="0" name=""/>
        <dsp:cNvSpPr/>
      </dsp:nvSpPr>
      <dsp:spPr>
        <a:xfrm>
          <a:off x="2495184" y="1419144"/>
          <a:ext cx="2119921" cy="54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baseline="0"/>
            <a:t>Limit your answers to what you know to be true</a:t>
          </a:r>
          <a:endParaRPr lang="en-US" sz="1400" kern="1200"/>
        </a:p>
      </dsp:txBody>
      <dsp:txXfrm>
        <a:off x="2495184" y="1419144"/>
        <a:ext cx="2119921" cy="545766"/>
      </dsp:txXfrm>
    </dsp:sp>
    <dsp:sp modelId="{5E1AB402-9EE5-4EAB-86C1-04697EA25469}">
      <dsp:nvSpPr>
        <dsp:cNvPr id="0" name=""/>
        <dsp:cNvSpPr/>
      </dsp:nvSpPr>
      <dsp:spPr>
        <a:xfrm>
          <a:off x="2495184" y="2013642"/>
          <a:ext cx="2119921" cy="99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No speculation or guesses</a:t>
          </a:r>
          <a:endParaRPr lang="en-US" sz="1400" kern="1200" dirty="0"/>
        </a:p>
      </dsp:txBody>
      <dsp:txXfrm>
        <a:off x="2495184" y="2013642"/>
        <a:ext cx="2119921" cy="995360"/>
      </dsp:txXfrm>
    </dsp:sp>
    <dsp:sp modelId="{47E3B7E4-313B-41BE-BFE3-5807D871825C}">
      <dsp:nvSpPr>
        <dsp:cNvPr id="0" name=""/>
        <dsp:cNvSpPr/>
      </dsp:nvSpPr>
      <dsp:spPr>
        <a:xfrm>
          <a:off x="5675067" y="572397"/>
          <a:ext cx="741972" cy="7419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49FD3-C991-4200-A4C6-5B850EA60A62}">
      <dsp:nvSpPr>
        <dsp:cNvPr id="0" name=""/>
        <dsp:cNvSpPr/>
      </dsp:nvSpPr>
      <dsp:spPr>
        <a:xfrm>
          <a:off x="4986093" y="1419144"/>
          <a:ext cx="2119921" cy="54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baseline="0"/>
            <a:t>Describe how you will find the answers where you don’t know</a:t>
          </a:r>
          <a:endParaRPr lang="en-US" sz="1400" kern="1200"/>
        </a:p>
      </dsp:txBody>
      <dsp:txXfrm>
        <a:off x="4986093" y="1419144"/>
        <a:ext cx="2119921" cy="545766"/>
      </dsp:txXfrm>
    </dsp:sp>
    <dsp:sp modelId="{94AB259C-5B5E-4B4B-B8E9-CCCE8523EBB1}">
      <dsp:nvSpPr>
        <dsp:cNvPr id="0" name=""/>
        <dsp:cNvSpPr/>
      </dsp:nvSpPr>
      <dsp:spPr>
        <a:xfrm>
          <a:off x="4986093" y="2013642"/>
          <a:ext cx="2119921" cy="99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E406-16BF-4E12-AA13-0E06DBF71414}">
      <dsp:nvSpPr>
        <dsp:cNvPr id="0" name=""/>
        <dsp:cNvSpPr/>
      </dsp:nvSpPr>
      <dsp:spPr>
        <a:xfrm>
          <a:off x="8165975" y="572397"/>
          <a:ext cx="741972" cy="7419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57C5E-97C8-4BAB-89A0-7BFAFDD57DE7}">
      <dsp:nvSpPr>
        <dsp:cNvPr id="0" name=""/>
        <dsp:cNvSpPr/>
      </dsp:nvSpPr>
      <dsp:spPr>
        <a:xfrm>
          <a:off x="7477001" y="1419144"/>
          <a:ext cx="2119921" cy="54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baseline="0"/>
            <a:t>Maintain your credibility</a:t>
          </a:r>
          <a:endParaRPr lang="en-US" sz="1400" kern="1200"/>
        </a:p>
      </dsp:txBody>
      <dsp:txXfrm>
        <a:off x="7477001" y="1419144"/>
        <a:ext cx="2119921" cy="545766"/>
      </dsp:txXfrm>
    </dsp:sp>
    <dsp:sp modelId="{EAF2524A-8E74-4BFD-B9F9-690247C9224D}">
      <dsp:nvSpPr>
        <dsp:cNvPr id="0" name=""/>
        <dsp:cNvSpPr/>
      </dsp:nvSpPr>
      <dsp:spPr>
        <a:xfrm>
          <a:off x="7477001" y="2013642"/>
          <a:ext cx="2119921" cy="99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EB99-EBCC-4C22-A1EE-EFBD5B20C2DB}">
      <dsp:nvSpPr>
        <dsp:cNvPr id="0" name=""/>
        <dsp:cNvSpPr/>
      </dsp:nvSpPr>
      <dsp:spPr>
        <a:xfrm>
          <a:off x="0" y="680"/>
          <a:ext cx="6506304" cy="1593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F7F10-CA98-47A7-9DA0-714BDD62DD9C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27E76-D574-4B85-8B2D-60B96F10167B}">
      <dsp:nvSpPr>
        <dsp:cNvPr id="0" name=""/>
        <dsp:cNvSpPr/>
      </dsp:nvSpPr>
      <dsp:spPr>
        <a:xfrm>
          <a:off x="1840237" y="680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About 3,500,000 calls answered annually from across the US</a:t>
          </a:r>
          <a:endParaRPr lang="en-US" sz="2300" kern="1200"/>
        </a:p>
      </dsp:txBody>
      <dsp:txXfrm>
        <a:off x="1840237" y="680"/>
        <a:ext cx="4666066" cy="1593279"/>
      </dsp:txXfrm>
    </dsp:sp>
    <dsp:sp modelId="{E5E1AA27-1EE3-42BF-BFD2-7DA5F0F666A7}">
      <dsp:nvSpPr>
        <dsp:cNvPr id="0" name=""/>
        <dsp:cNvSpPr/>
      </dsp:nvSpPr>
      <dsp:spPr>
        <a:xfrm>
          <a:off x="0" y="1992280"/>
          <a:ext cx="6506304" cy="1593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5301C-6AFF-4A89-8176-F4993B772978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156B-55FF-4198-8663-4C85457EC6CA}">
      <dsp:nvSpPr>
        <dsp:cNvPr id="0" name=""/>
        <dsp:cNvSpPr/>
      </dsp:nvSpPr>
      <dsp:spPr>
        <a:xfrm>
          <a:off x="1840237" y="1992280"/>
          <a:ext cx="292783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National toll-free number routed by geography and/or caller phone number</a:t>
          </a:r>
          <a:endParaRPr lang="en-US" sz="2300" kern="1200" dirty="0"/>
        </a:p>
      </dsp:txBody>
      <dsp:txXfrm>
        <a:off x="1840237" y="1992280"/>
        <a:ext cx="2927836" cy="1593279"/>
      </dsp:txXfrm>
    </dsp:sp>
    <dsp:sp modelId="{B1C720E7-FE18-486F-916E-04F2563E7EA8}">
      <dsp:nvSpPr>
        <dsp:cNvPr id="0" name=""/>
        <dsp:cNvSpPr/>
      </dsp:nvSpPr>
      <dsp:spPr>
        <a:xfrm>
          <a:off x="4768074" y="1992280"/>
          <a:ext cx="1738229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baseline="0" dirty="0"/>
            <a:t>Routing should be driven by caller location, but sometimes routed by caller phone NPA and NXX</a:t>
          </a:r>
          <a:endParaRPr lang="en-US" sz="1400" kern="1200" dirty="0"/>
        </a:p>
      </dsp:txBody>
      <dsp:txXfrm>
        <a:off x="4768074" y="1992280"/>
        <a:ext cx="1738229" cy="1593279"/>
      </dsp:txXfrm>
    </dsp:sp>
    <dsp:sp modelId="{E38E7B6E-FA0D-49C7-A16F-0408DDC49018}">
      <dsp:nvSpPr>
        <dsp:cNvPr id="0" name=""/>
        <dsp:cNvSpPr/>
      </dsp:nvSpPr>
      <dsp:spPr>
        <a:xfrm>
          <a:off x="0" y="3983879"/>
          <a:ext cx="6506304" cy="1593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D0A94-559E-4093-B772-FF96FFECF176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A1A24-2A37-4C0D-ABF1-8F4F3DC46947}">
      <dsp:nvSpPr>
        <dsp:cNvPr id="0" name=""/>
        <dsp:cNvSpPr/>
      </dsp:nvSpPr>
      <dsp:spPr>
        <a:xfrm>
          <a:off x="1840237" y="3983879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Median time to answer call &lt;1 minute</a:t>
          </a:r>
          <a:endParaRPr lang="en-US" sz="2300" kern="1200" dirty="0"/>
        </a:p>
      </dsp:txBody>
      <dsp:txXfrm>
        <a:off x="1840237" y="3983879"/>
        <a:ext cx="4666066" cy="1593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EB99-EBCC-4C22-A1EE-EFBD5B20C2DB}">
      <dsp:nvSpPr>
        <dsp:cNvPr id="0" name=""/>
        <dsp:cNvSpPr/>
      </dsp:nvSpPr>
      <dsp:spPr>
        <a:xfrm>
          <a:off x="0" y="680"/>
          <a:ext cx="6506304" cy="1593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F7F10-CA98-47A7-9DA0-714BDD62DD9C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27E76-D574-4B85-8B2D-60B96F10167B}">
      <dsp:nvSpPr>
        <dsp:cNvPr id="0" name=""/>
        <dsp:cNvSpPr/>
      </dsp:nvSpPr>
      <dsp:spPr>
        <a:xfrm>
          <a:off x="1840237" y="680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All calls entered into a local medical record</a:t>
          </a:r>
          <a:endParaRPr lang="en-US" sz="2300" kern="1200" dirty="0"/>
        </a:p>
      </dsp:txBody>
      <dsp:txXfrm>
        <a:off x="1840237" y="680"/>
        <a:ext cx="4666066" cy="1593279"/>
      </dsp:txXfrm>
    </dsp:sp>
    <dsp:sp modelId="{E5E1AA27-1EE3-42BF-BFD2-7DA5F0F666A7}">
      <dsp:nvSpPr>
        <dsp:cNvPr id="0" name=""/>
        <dsp:cNvSpPr/>
      </dsp:nvSpPr>
      <dsp:spPr>
        <a:xfrm>
          <a:off x="0" y="1992280"/>
          <a:ext cx="6506304" cy="1593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5301C-6AFF-4A89-8176-F4993B772978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156B-55FF-4198-8663-4C85457EC6CA}">
      <dsp:nvSpPr>
        <dsp:cNvPr id="0" name=""/>
        <dsp:cNvSpPr/>
      </dsp:nvSpPr>
      <dsp:spPr>
        <a:xfrm>
          <a:off x="1840237" y="1992280"/>
          <a:ext cx="292783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Standardized abstract of all cases uploaded to national surveillance system</a:t>
          </a:r>
          <a:endParaRPr lang="en-US" sz="2300" kern="1200" dirty="0"/>
        </a:p>
      </dsp:txBody>
      <dsp:txXfrm>
        <a:off x="1840237" y="1992280"/>
        <a:ext cx="2927836" cy="1593279"/>
      </dsp:txXfrm>
    </dsp:sp>
    <dsp:sp modelId="{B1C720E7-FE18-486F-916E-04F2563E7EA8}">
      <dsp:nvSpPr>
        <dsp:cNvPr id="0" name=""/>
        <dsp:cNvSpPr/>
      </dsp:nvSpPr>
      <dsp:spPr>
        <a:xfrm>
          <a:off x="4768074" y="1992280"/>
          <a:ext cx="1738229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Continuous automated plus human review of unexpected data </a:t>
          </a:r>
        </a:p>
      </dsp:txBody>
      <dsp:txXfrm>
        <a:off x="4768074" y="1992280"/>
        <a:ext cx="1738229" cy="1593279"/>
      </dsp:txXfrm>
    </dsp:sp>
    <dsp:sp modelId="{E38E7B6E-FA0D-49C7-A16F-0408DDC49018}">
      <dsp:nvSpPr>
        <dsp:cNvPr id="0" name=""/>
        <dsp:cNvSpPr/>
      </dsp:nvSpPr>
      <dsp:spPr>
        <a:xfrm>
          <a:off x="0" y="3983879"/>
          <a:ext cx="6506304" cy="1593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D0A94-559E-4093-B772-FF96FFECF176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A1A24-2A37-4C0D-ABF1-8F4F3DC46947}">
      <dsp:nvSpPr>
        <dsp:cNvPr id="0" name=""/>
        <dsp:cNvSpPr/>
      </dsp:nvSpPr>
      <dsp:spPr>
        <a:xfrm>
          <a:off x="1840237" y="3983879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Many poison centers also upload data to State PH systems</a:t>
          </a:r>
          <a:endParaRPr lang="en-US" sz="2300" kern="1200" dirty="0"/>
        </a:p>
      </dsp:txBody>
      <dsp:txXfrm>
        <a:off x="1840237" y="3983879"/>
        <a:ext cx="4666066" cy="1593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99686-5B25-4D58-81B7-7C2016F43C28}">
      <dsp:nvSpPr>
        <dsp:cNvPr id="0" name=""/>
        <dsp:cNvSpPr/>
      </dsp:nvSpPr>
      <dsp:spPr>
        <a:xfrm>
          <a:off x="0" y="5820"/>
          <a:ext cx="595947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Standardized data format used by all US poison centers</a:t>
          </a:r>
        </a:p>
      </dsp:txBody>
      <dsp:txXfrm>
        <a:off x="87385" y="93205"/>
        <a:ext cx="5784705" cy="1615330"/>
      </dsp:txXfrm>
    </dsp:sp>
    <dsp:sp modelId="{EB789C08-4B74-470F-B996-294A0110923D}">
      <dsp:nvSpPr>
        <dsp:cNvPr id="0" name=""/>
        <dsp:cNvSpPr/>
      </dsp:nvSpPr>
      <dsp:spPr>
        <a:xfrm>
          <a:off x="0" y="1893840"/>
          <a:ext cx="5959475" cy="1790100"/>
        </a:xfrm>
        <a:prstGeom prst="round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Each poison center owns and retains its own data</a:t>
          </a:r>
        </a:p>
      </dsp:txBody>
      <dsp:txXfrm>
        <a:off x="87385" y="1981225"/>
        <a:ext cx="5784705" cy="1615330"/>
      </dsp:txXfrm>
    </dsp:sp>
    <dsp:sp modelId="{9DBE5C74-0F71-4B86-9687-A405480C95D0}">
      <dsp:nvSpPr>
        <dsp:cNvPr id="0" name=""/>
        <dsp:cNvSpPr/>
      </dsp:nvSpPr>
      <dsp:spPr>
        <a:xfrm>
          <a:off x="0" y="3732864"/>
          <a:ext cx="5959475" cy="179010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Each center can provide customized reports about data it collects as appropriate</a:t>
          </a:r>
        </a:p>
      </dsp:txBody>
      <dsp:txXfrm>
        <a:off x="87385" y="3820249"/>
        <a:ext cx="5784705" cy="1615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A891-639F-44C1-AD13-A7DF08D795A6}">
      <dsp:nvSpPr>
        <dsp:cNvPr id="0" name=""/>
        <dsp:cNvSpPr/>
      </dsp:nvSpPr>
      <dsp:spPr>
        <a:xfrm>
          <a:off x="0" y="105294"/>
          <a:ext cx="6506304" cy="12134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Complex and somewhat different per center</a:t>
          </a:r>
          <a:endParaRPr lang="en-US" sz="2300" kern="1200" dirty="0"/>
        </a:p>
      </dsp:txBody>
      <dsp:txXfrm>
        <a:off x="59237" y="164531"/>
        <a:ext cx="6387830" cy="1094998"/>
      </dsp:txXfrm>
    </dsp:sp>
    <dsp:sp modelId="{2E327256-7B58-4479-B8A3-B39A9C4D2778}">
      <dsp:nvSpPr>
        <dsp:cNvPr id="0" name=""/>
        <dsp:cNvSpPr/>
      </dsp:nvSpPr>
      <dsp:spPr>
        <a:xfrm>
          <a:off x="0" y="1385007"/>
          <a:ext cx="6506304" cy="1213472"/>
        </a:xfrm>
        <a:prstGeom prst="roundRect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Generally state and local funding</a:t>
          </a:r>
          <a:endParaRPr lang="en-US" sz="2300" kern="1200" dirty="0"/>
        </a:p>
      </dsp:txBody>
      <dsp:txXfrm>
        <a:off x="59237" y="1444244"/>
        <a:ext cx="6387830" cy="1094998"/>
      </dsp:txXfrm>
    </dsp:sp>
    <dsp:sp modelId="{030E930C-427B-4588-9D1C-416988E04866}">
      <dsp:nvSpPr>
        <dsp:cNvPr id="0" name=""/>
        <dsp:cNvSpPr/>
      </dsp:nvSpPr>
      <dsp:spPr>
        <a:xfrm>
          <a:off x="0" y="2664720"/>
          <a:ext cx="6506304" cy="1213472"/>
        </a:xfrm>
        <a:prstGeom prst="roundRect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Some funding available through US HRSA under the Poison Control Stabilization and Enhancement Act</a:t>
          </a:r>
          <a:endParaRPr lang="en-US" sz="2300" kern="1200" dirty="0"/>
        </a:p>
      </dsp:txBody>
      <dsp:txXfrm>
        <a:off x="59237" y="2723957"/>
        <a:ext cx="6387830" cy="1094998"/>
      </dsp:txXfrm>
    </dsp:sp>
    <dsp:sp modelId="{DE9B16DE-5F1B-4EAC-A2D4-8D146A98C837}">
      <dsp:nvSpPr>
        <dsp:cNvPr id="0" name=""/>
        <dsp:cNvSpPr/>
      </dsp:nvSpPr>
      <dsp:spPr>
        <a:xfrm>
          <a:off x="0" y="3878192"/>
          <a:ext cx="650630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i="1" kern="1200" baseline="0" dirty="0"/>
            <a:t>Provides approximately 13% of GA Poison Center funding</a:t>
          </a:r>
          <a:endParaRPr lang="en-US" sz="1800" kern="1200" dirty="0"/>
        </a:p>
      </dsp:txBody>
      <dsp:txXfrm>
        <a:off x="0" y="3878192"/>
        <a:ext cx="6506304" cy="380880"/>
      </dsp:txXfrm>
    </dsp:sp>
    <dsp:sp modelId="{9007790C-446F-48DC-94C8-39E27C8C648B}">
      <dsp:nvSpPr>
        <dsp:cNvPr id="0" name=""/>
        <dsp:cNvSpPr/>
      </dsp:nvSpPr>
      <dsp:spPr>
        <a:xfrm>
          <a:off x="0" y="4259072"/>
          <a:ext cx="6506304" cy="1213472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Poison centers reduce expense by $13 for every $1 spent on them (in last available estimate from health care economists)</a:t>
          </a:r>
          <a:endParaRPr lang="en-US" sz="2300" kern="1200" dirty="0"/>
        </a:p>
      </dsp:txBody>
      <dsp:txXfrm>
        <a:off x="59237" y="4318309"/>
        <a:ext cx="6387830" cy="1094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36A3F-90C4-4E76-AEBA-C0EDA47EDBA6}">
      <dsp:nvSpPr>
        <dsp:cNvPr id="0" name=""/>
        <dsp:cNvSpPr/>
      </dsp:nvSpPr>
      <dsp:spPr>
        <a:xfrm>
          <a:off x="0" y="4357"/>
          <a:ext cx="6506304" cy="928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4FDA1-2068-452D-8231-956792ECEE59}">
      <dsp:nvSpPr>
        <dsp:cNvPr id="0" name=""/>
        <dsp:cNvSpPr/>
      </dsp:nvSpPr>
      <dsp:spPr>
        <a:xfrm>
          <a:off x="280776" y="213199"/>
          <a:ext cx="510503" cy="510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D2E7E-75B5-4267-9909-4BF68FDF65F4}">
      <dsp:nvSpPr>
        <dsp:cNvPr id="0" name=""/>
        <dsp:cNvSpPr/>
      </dsp:nvSpPr>
      <dsp:spPr>
        <a:xfrm>
          <a:off x="1072056" y="4357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Created 1998-2002 nationally by EPA Region</a:t>
          </a:r>
        </a:p>
      </dsp:txBody>
      <dsp:txXfrm>
        <a:off x="1072056" y="4357"/>
        <a:ext cx="5434247" cy="928187"/>
      </dsp:txXfrm>
    </dsp:sp>
    <dsp:sp modelId="{017FD30B-892A-432F-9A2A-AC1A31AA59DD}">
      <dsp:nvSpPr>
        <dsp:cNvPr id="0" name=""/>
        <dsp:cNvSpPr/>
      </dsp:nvSpPr>
      <dsp:spPr>
        <a:xfrm>
          <a:off x="0" y="1164591"/>
          <a:ext cx="6506304" cy="928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76317-C091-4A3C-8BF0-7115EE1CF154}">
      <dsp:nvSpPr>
        <dsp:cNvPr id="0" name=""/>
        <dsp:cNvSpPr/>
      </dsp:nvSpPr>
      <dsp:spPr>
        <a:xfrm>
          <a:off x="280776" y="1373434"/>
          <a:ext cx="510503" cy="510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0BCB-7F1E-4EA1-A9A8-A23AAB977D4B}">
      <dsp:nvSpPr>
        <dsp:cNvPr id="0" name=""/>
        <dsp:cNvSpPr/>
      </dsp:nvSpPr>
      <dsp:spPr>
        <a:xfrm>
          <a:off x="1072056" y="1164591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Funded jointly by EPA and ATSDR, 1 per region</a:t>
          </a:r>
        </a:p>
      </dsp:txBody>
      <dsp:txXfrm>
        <a:off x="1072056" y="1164591"/>
        <a:ext cx="5434247" cy="928187"/>
      </dsp:txXfrm>
    </dsp:sp>
    <dsp:sp modelId="{323127F0-5076-435D-BB80-631BC9BB6B20}">
      <dsp:nvSpPr>
        <dsp:cNvPr id="0" name=""/>
        <dsp:cNvSpPr/>
      </dsp:nvSpPr>
      <dsp:spPr>
        <a:xfrm>
          <a:off x="0" y="2324826"/>
          <a:ext cx="6506304" cy="928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64032-20C7-4436-BA63-22966B905C0E}">
      <dsp:nvSpPr>
        <dsp:cNvPr id="0" name=""/>
        <dsp:cNvSpPr/>
      </dsp:nvSpPr>
      <dsp:spPr>
        <a:xfrm>
          <a:off x="280776" y="2533668"/>
          <a:ext cx="510503" cy="510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3553-9625-4F4F-AC69-109E4A76E0F4}">
      <dsp:nvSpPr>
        <dsp:cNvPr id="0" name=""/>
        <dsp:cNvSpPr/>
      </dsp:nvSpPr>
      <dsp:spPr>
        <a:xfrm>
          <a:off x="1072056" y="2324826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Intended to address issues about the impact of the environment on children’s health and serve as advocates for improving the environment</a:t>
          </a:r>
        </a:p>
      </dsp:txBody>
      <dsp:txXfrm>
        <a:off x="1072056" y="2324826"/>
        <a:ext cx="5434247" cy="928187"/>
      </dsp:txXfrm>
    </dsp:sp>
    <dsp:sp modelId="{5E4ADDE0-5458-426C-B5E7-291438447AA7}">
      <dsp:nvSpPr>
        <dsp:cNvPr id="0" name=""/>
        <dsp:cNvSpPr/>
      </dsp:nvSpPr>
      <dsp:spPr>
        <a:xfrm>
          <a:off x="0" y="3485060"/>
          <a:ext cx="6506304" cy="928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FFA1-E638-495A-90DC-5E666843447A}">
      <dsp:nvSpPr>
        <dsp:cNvPr id="0" name=""/>
        <dsp:cNvSpPr/>
      </dsp:nvSpPr>
      <dsp:spPr>
        <a:xfrm>
          <a:off x="280776" y="3693902"/>
          <a:ext cx="510503" cy="5105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B3066-1D4E-4929-AD41-426585AF0206}">
      <dsp:nvSpPr>
        <dsp:cNvPr id="0" name=""/>
        <dsp:cNvSpPr/>
      </dsp:nvSpPr>
      <dsp:spPr>
        <a:xfrm>
          <a:off x="1072056" y="3485060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 available 24x7, 365</a:t>
          </a:r>
        </a:p>
      </dsp:txBody>
      <dsp:txXfrm>
        <a:off x="1072056" y="3485060"/>
        <a:ext cx="5434247" cy="928187"/>
      </dsp:txXfrm>
    </dsp:sp>
    <dsp:sp modelId="{7961F4AA-708E-4A9A-9473-58AEB5842D9C}">
      <dsp:nvSpPr>
        <dsp:cNvPr id="0" name=""/>
        <dsp:cNvSpPr/>
      </dsp:nvSpPr>
      <dsp:spPr>
        <a:xfrm>
          <a:off x="0" y="4645294"/>
          <a:ext cx="6506304" cy="928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40EB3-DEAD-4CD1-A094-B2275EAFB788}">
      <dsp:nvSpPr>
        <dsp:cNvPr id="0" name=""/>
        <dsp:cNvSpPr/>
      </dsp:nvSpPr>
      <dsp:spPr>
        <a:xfrm>
          <a:off x="280776" y="4854137"/>
          <a:ext cx="510503" cy="5105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73F40-581C-4C84-B119-18E4768E5AB9}">
      <dsp:nvSpPr>
        <dsp:cNvPr id="0" name=""/>
        <dsp:cNvSpPr/>
      </dsp:nvSpPr>
      <dsp:spPr>
        <a:xfrm>
          <a:off x="1072056" y="4645294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 intended to address acute emergencies</a:t>
          </a:r>
        </a:p>
      </dsp:txBody>
      <dsp:txXfrm>
        <a:off x="1072056" y="4645294"/>
        <a:ext cx="5434247" cy="928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96070-4758-4107-8451-46216591FDAD}">
      <dsp:nvSpPr>
        <dsp:cNvPr id="0" name=""/>
        <dsp:cNvSpPr/>
      </dsp:nvSpPr>
      <dsp:spPr>
        <a:xfrm>
          <a:off x="0" y="68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F2187-CC83-4528-B86B-AB04EFE618C4}">
      <dsp:nvSpPr>
        <dsp:cNvPr id="0" name=""/>
        <dsp:cNvSpPr/>
      </dsp:nvSpPr>
      <dsp:spPr>
        <a:xfrm>
          <a:off x="0" y="680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Medical Toxicology</a:t>
          </a:r>
        </a:p>
      </dsp:txBody>
      <dsp:txXfrm>
        <a:off x="0" y="680"/>
        <a:ext cx="6506304" cy="1115295"/>
      </dsp:txXfrm>
    </dsp:sp>
    <dsp:sp modelId="{F7B50BB9-648A-4BCE-893F-AEBB61F49F4C}">
      <dsp:nvSpPr>
        <dsp:cNvPr id="0" name=""/>
        <dsp:cNvSpPr/>
      </dsp:nvSpPr>
      <dsp:spPr>
        <a:xfrm>
          <a:off x="0" y="1115976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1AC23-D401-47DB-A7BB-EBD2BFE0DC34}">
      <dsp:nvSpPr>
        <dsp:cNvPr id="0" name=""/>
        <dsp:cNvSpPr/>
      </dsp:nvSpPr>
      <dsp:spPr>
        <a:xfrm>
          <a:off x="0" y="1115976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Environmental Health</a:t>
          </a:r>
        </a:p>
      </dsp:txBody>
      <dsp:txXfrm>
        <a:off x="0" y="1115976"/>
        <a:ext cx="6506304" cy="1115295"/>
      </dsp:txXfrm>
    </dsp:sp>
    <dsp:sp modelId="{5DBF7DB0-C8E9-4AE6-8AF7-7A14610B98A7}">
      <dsp:nvSpPr>
        <dsp:cNvPr id="0" name=""/>
        <dsp:cNvSpPr/>
      </dsp:nvSpPr>
      <dsp:spPr>
        <a:xfrm>
          <a:off x="0" y="2231272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2F065-7AA9-4372-B469-5F577225E0FA}">
      <dsp:nvSpPr>
        <dsp:cNvPr id="0" name=""/>
        <dsp:cNvSpPr/>
      </dsp:nvSpPr>
      <dsp:spPr>
        <a:xfrm>
          <a:off x="0" y="2231272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Nursing</a:t>
          </a:r>
        </a:p>
      </dsp:txBody>
      <dsp:txXfrm>
        <a:off x="0" y="2231272"/>
        <a:ext cx="6506304" cy="1115295"/>
      </dsp:txXfrm>
    </dsp:sp>
    <dsp:sp modelId="{9A217EF8-A476-448F-AD68-DABB47D3742E}">
      <dsp:nvSpPr>
        <dsp:cNvPr id="0" name=""/>
        <dsp:cNvSpPr/>
      </dsp:nvSpPr>
      <dsp:spPr>
        <a:xfrm>
          <a:off x="0" y="3346567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3C6F9-21C5-4049-9274-58866FF146BD}">
      <dsp:nvSpPr>
        <dsp:cNvPr id="0" name=""/>
        <dsp:cNvSpPr/>
      </dsp:nvSpPr>
      <dsp:spPr>
        <a:xfrm>
          <a:off x="0" y="3346567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Developmental Pediatrics</a:t>
          </a:r>
        </a:p>
      </dsp:txBody>
      <dsp:txXfrm>
        <a:off x="0" y="3346567"/>
        <a:ext cx="6506304" cy="1115295"/>
      </dsp:txXfrm>
    </dsp:sp>
    <dsp:sp modelId="{500AF446-F258-4172-8C14-E4AA83308F6A}">
      <dsp:nvSpPr>
        <dsp:cNvPr id="0" name=""/>
        <dsp:cNvSpPr/>
      </dsp:nvSpPr>
      <dsp:spPr>
        <a:xfrm>
          <a:off x="0" y="4461863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806A0-FDAD-4EDD-B39B-6415F3895606}">
      <dsp:nvSpPr>
        <dsp:cNvPr id="0" name=""/>
        <dsp:cNvSpPr/>
      </dsp:nvSpPr>
      <dsp:spPr>
        <a:xfrm>
          <a:off x="0" y="4461863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Ob-Gyn</a:t>
          </a:r>
        </a:p>
      </dsp:txBody>
      <dsp:txXfrm>
        <a:off x="0" y="4461863"/>
        <a:ext cx="6506304" cy="11152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B13D-AAEA-491B-950B-446DE6FAB1DD}">
      <dsp:nvSpPr>
        <dsp:cNvPr id="0" name=""/>
        <dsp:cNvSpPr/>
      </dsp:nvSpPr>
      <dsp:spPr>
        <a:xfrm>
          <a:off x="1025206" y="43186"/>
          <a:ext cx="1335869" cy="1335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AB8BA-1DDD-4D9C-A401-7440972D0321}">
      <dsp:nvSpPr>
        <dsp:cNvPr id="0" name=""/>
        <dsp:cNvSpPr/>
      </dsp:nvSpPr>
      <dsp:spPr>
        <a:xfrm>
          <a:off x="1309900" y="327879"/>
          <a:ext cx="766482" cy="766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B8120-381D-4C0E-8C95-01FC02F931D9}">
      <dsp:nvSpPr>
        <dsp:cNvPr id="0" name=""/>
        <dsp:cNvSpPr/>
      </dsp:nvSpPr>
      <dsp:spPr>
        <a:xfrm>
          <a:off x="598166" y="1795146"/>
          <a:ext cx="21899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All accredited as meeting national standards</a:t>
          </a:r>
        </a:p>
      </dsp:txBody>
      <dsp:txXfrm>
        <a:off x="598166" y="1795146"/>
        <a:ext cx="2189950" cy="720000"/>
      </dsp:txXfrm>
    </dsp:sp>
    <dsp:sp modelId="{8E856D0E-2ADE-42F3-B004-8010817761BD}">
      <dsp:nvSpPr>
        <dsp:cNvPr id="0" name=""/>
        <dsp:cNvSpPr/>
      </dsp:nvSpPr>
      <dsp:spPr>
        <a:xfrm>
          <a:off x="3598398" y="43186"/>
          <a:ext cx="1335869" cy="13358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5B36C-66C6-4DF1-8BCA-64C3159503FA}">
      <dsp:nvSpPr>
        <dsp:cNvPr id="0" name=""/>
        <dsp:cNvSpPr/>
      </dsp:nvSpPr>
      <dsp:spPr>
        <a:xfrm>
          <a:off x="3883092" y="327879"/>
          <a:ext cx="766482" cy="766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BF125-56A6-4BB8-BA94-0D24C19084A8}">
      <dsp:nvSpPr>
        <dsp:cNvPr id="0" name=""/>
        <dsp:cNvSpPr/>
      </dsp:nvSpPr>
      <dsp:spPr>
        <a:xfrm>
          <a:off x="3171358" y="1795146"/>
          <a:ext cx="21899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All mature institutions – each more than 20 years in operation</a:t>
          </a:r>
        </a:p>
      </dsp:txBody>
      <dsp:txXfrm>
        <a:off x="3171358" y="1795146"/>
        <a:ext cx="2189950" cy="720000"/>
      </dsp:txXfrm>
    </dsp:sp>
    <dsp:sp modelId="{8ADE6246-91EC-4E58-B227-C9B5967BE1FC}">
      <dsp:nvSpPr>
        <dsp:cNvPr id="0" name=""/>
        <dsp:cNvSpPr/>
      </dsp:nvSpPr>
      <dsp:spPr>
        <a:xfrm>
          <a:off x="1025206" y="3062634"/>
          <a:ext cx="1335869" cy="13358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2D771-A2AB-4537-B7A4-3A622AA697B8}">
      <dsp:nvSpPr>
        <dsp:cNvPr id="0" name=""/>
        <dsp:cNvSpPr/>
      </dsp:nvSpPr>
      <dsp:spPr>
        <a:xfrm>
          <a:off x="1309900" y="3347327"/>
          <a:ext cx="766482" cy="766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0278F-DA61-4BA7-B429-93F36EC48123}">
      <dsp:nvSpPr>
        <dsp:cNvPr id="0" name=""/>
        <dsp:cNvSpPr/>
      </dsp:nvSpPr>
      <dsp:spPr>
        <a:xfrm>
          <a:off x="598166" y="4814594"/>
          <a:ext cx="21899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All have internal staff plus internal medical direction</a:t>
          </a:r>
        </a:p>
      </dsp:txBody>
      <dsp:txXfrm>
        <a:off x="598166" y="4814594"/>
        <a:ext cx="2189950" cy="720000"/>
      </dsp:txXfrm>
    </dsp:sp>
    <dsp:sp modelId="{2EE3389E-3479-4B46-AB0A-BC99825D95AD}">
      <dsp:nvSpPr>
        <dsp:cNvPr id="0" name=""/>
        <dsp:cNvSpPr/>
      </dsp:nvSpPr>
      <dsp:spPr>
        <a:xfrm>
          <a:off x="3598398" y="3062634"/>
          <a:ext cx="1335869" cy="13358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F1C28-B72B-42EB-B539-1F7AEA4DFAE9}">
      <dsp:nvSpPr>
        <dsp:cNvPr id="0" name=""/>
        <dsp:cNvSpPr/>
      </dsp:nvSpPr>
      <dsp:spPr>
        <a:xfrm>
          <a:off x="3883092" y="3347327"/>
          <a:ext cx="766482" cy="7664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D9E49-4AD6-4C6A-B078-F3AE21368246}">
      <dsp:nvSpPr>
        <dsp:cNvPr id="0" name=""/>
        <dsp:cNvSpPr/>
      </dsp:nvSpPr>
      <dsp:spPr>
        <a:xfrm>
          <a:off x="3171358" y="4814594"/>
          <a:ext cx="21899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All operate 24x7, 365</a:t>
          </a:r>
        </a:p>
      </dsp:txBody>
      <dsp:txXfrm>
        <a:off x="3171358" y="4814594"/>
        <a:ext cx="21899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8F8A2-9A91-4B25-9D62-D8E3617489D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03D1-15C4-475C-A026-C02E6931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84DA70-C731-4C70-880D-CCD4705E623C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20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1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669AF7-7BEB-44E4-9852-375E34362B5B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826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7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EA474-078D-4E9B-9B14-09A87B19DC46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7D986-8816-4272-A432-0437A28A9828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98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224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901" y="1194180"/>
            <a:ext cx="3861273" cy="5020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400" dirty="0"/>
              <a:t>poison </a:t>
            </a:r>
            <a:r>
              <a:rPr lang="en-US" sz="3400" dirty="0" err="1"/>
              <a:t>centerS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AND PEHSU  </a:t>
            </a:r>
            <a:br>
              <a:rPr lang="en-US" sz="3400" dirty="0"/>
            </a:br>
            <a:r>
              <a:rPr lang="en-US" sz="3400" dirty="0"/>
              <a:t>as </a:t>
            </a:r>
            <a:br>
              <a:rPr lang="en-US" sz="3400" dirty="0"/>
            </a:br>
            <a:r>
              <a:rPr lang="en-US" sz="3400" dirty="0"/>
              <a:t>EMERGENCY COLLABORATORS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6541" y="4686300"/>
            <a:ext cx="6114847" cy="1528232"/>
          </a:xfrm>
        </p:spPr>
        <p:txBody>
          <a:bodyPr vert="horz" lIns="91440" tIns="45720" rIns="91440" bIns="45720" rtlCol="0">
            <a:normAutofit/>
          </a:bodyPr>
          <a:lstStyle/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dirty="0"/>
              <a:t>Robert J. Geller, MD, FAAP, FAACT, FACMT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dirty="0"/>
              <a:t>Medical Director, GA Poison Center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dirty="0"/>
              <a:t>Professor of Pediatrics, Emory University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dirty="0"/>
              <a:t>Formerly, Director, Emory Southeast PEHSU</a:t>
            </a: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3699A-A85A-90FF-4559-6FB9FCE3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en-US" dirty="0"/>
              <a:t>Poison Center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3AFA6A-50D0-7E8D-FE39-5930B10D1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04896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15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5A75-4157-00DE-DC1B-FA9E7974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Poison center funding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CD84F-FD2B-9B88-47FC-880017A17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75210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97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E0E0-51E5-CCA1-9368-FDCBBC8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/>
              <a:t>Pediatric Environmental Health Specialty Units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A0D307-CC8B-2BA0-E4B6-D3EA45497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56015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30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132C-B17D-A202-AC4B-F1EA233D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dirty="0"/>
              <a:t>Pediatric Environmental Health Specialty Units - staff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F85A90-6442-9C03-B248-CAED088B2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836628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61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0EEF2-0242-CA91-C9FC-0AFD7259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en-US" dirty="0"/>
              <a:t>Poison Centers in the Southeast US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F29171-CEC4-9A12-6CF1-BC4F2840C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03560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97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7473-9BED-42ED-842B-4515B45B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Poison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5EFC-502D-489A-8948-1527A50C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GPC founded at Grady in 1971</a:t>
            </a:r>
          </a:p>
          <a:p>
            <a:r>
              <a:rPr lang="en-US" dirty="0"/>
              <a:t>Proclaimed the official poison center of the State of Georgia in 1981 by Georgia Board of Public Health</a:t>
            </a:r>
          </a:p>
          <a:p>
            <a:r>
              <a:rPr lang="en-US" dirty="0"/>
              <a:t>State and Federally funded</a:t>
            </a:r>
          </a:p>
          <a:p>
            <a:r>
              <a:rPr lang="en-US" dirty="0"/>
              <a:t>Operates 24x7, 365</a:t>
            </a:r>
          </a:p>
          <a:p>
            <a:r>
              <a:rPr lang="en-US" dirty="0"/>
              <a:t>Staffed by nurses/ pharmacists/ physicians, backed up by medical toxicologists (MD) and clinical toxicologists (PharmD)</a:t>
            </a:r>
          </a:p>
          <a:p>
            <a:r>
              <a:rPr lang="en-US" dirty="0"/>
              <a:t>Accredited as a Regional Poison Center for more than 30 years</a:t>
            </a:r>
          </a:p>
          <a:p>
            <a:r>
              <a:rPr lang="en-US" dirty="0"/>
              <a:t>Assigned seat at the table at State PH EOC</a:t>
            </a:r>
          </a:p>
        </p:txBody>
      </p:sp>
    </p:spTree>
    <p:extLst>
      <p:ext uri="{BB962C8B-B14F-4D97-AF65-F5344CB8AC3E}">
        <p14:creationId xmlns:p14="http://schemas.microsoft.com/office/powerpoint/2010/main" val="22663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6BF8-D118-4BEC-B6BC-FD67630A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GPC Features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D36CDB-302E-F528-1864-3B74F5A48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5445"/>
              </p:ext>
            </p:extLst>
          </p:nvPr>
        </p:nvGraphicFramePr>
        <p:xfrm>
          <a:off x="4579738" y="639704"/>
          <a:ext cx="6972181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17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1180-E954-D641-0C3E-E6915503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People call Poison Centers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D8FBB-E0F7-D05D-4CDD-A3A2CC09D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66199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19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1180-E954-D641-0C3E-E6915503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People call PEHSU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D8FBB-E0F7-D05D-4CDD-A3A2CC09D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546489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07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AC5B1-34AC-2E3D-820E-3A7AD1C2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Where poison centers get their substance information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2FB0DE-7B26-AAE6-F6AB-4F2A44771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38529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25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F5A9-13DA-677D-E2F3-E7058D49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D480-7463-E396-5148-9C310C4D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Geller is a salaried employee of Emory University. As part of his duties, he serves as Medical Director and Project Director for the Georgia Poison Center.</a:t>
            </a:r>
          </a:p>
          <a:p>
            <a:r>
              <a:rPr lang="en-US" dirty="0"/>
              <a:t>The Georgia Poison Center is operated by Grady Memorial Hospital Corporation under grants from the State of Georgia, US HRSA, and philanthropic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91568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AC5B1-34AC-2E3D-820E-3A7AD1C2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100"/>
              <a:t>Where poison centers get their management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2FB0DE-7B26-AAE6-F6AB-4F2A44771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977108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85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CD69-357E-09A8-55AB-BC40F7F6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742602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Poison Centers across the US – Recent Emergency Response Collaborations of Note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18224F-B039-39D9-3BDE-798391CA7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9057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32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32E7-A516-09FB-3DA0-5F0EF245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Ongoing GPC Collaborations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A60CEE-95E2-FDD7-5E8B-EEB0D5D4B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18809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96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916D-08CF-92E0-F69A-477076D1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GPC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2E87-A246-F08D-8678-2DBDF82C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agency for toxicology preparedness – Atlanta Olympic Games, 1996</a:t>
            </a:r>
          </a:p>
          <a:p>
            <a:pPr lvl="1"/>
            <a:r>
              <a:rPr lang="en-US" dirty="0"/>
              <a:t>Collaborated with Grady Hospital, USPHS Region 4, other Federal and State partners</a:t>
            </a:r>
          </a:p>
          <a:p>
            <a:pPr lvl="1"/>
            <a:r>
              <a:rPr lang="en-US" dirty="0"/>
              <a:t>Increased staffing</a:t>
            </a:r>
          </a:p>
          <a:p>
            <a:pPr lvl="1"/>
            <a:r>
              <a:rPr lang="en-US" dirty="0"/>
              <a:t>Remote workers</a:t>
            </a:r>
          </a:p>
          <a:p>
            <a:pPr lvl="1"/>
            <a:r>
              <a:rPr lang="en-US" dirty="0"/>
              <a:t>Antidote stocking enhanced at Grady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0AF03-463C-F828-FCE7-9B4CF4E4B2E7}"/>
              </a:ext>
            </a:extLst>
          </p:cNvPr>
          <p:cNvSpPr txBox="1"/>
          <p:nvPr/>
        </p:nvSpPr>
        <p:spPr>
          <a:xfrm>
            <a:off x="2017059" y="642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2B38C-B6E0-8443-902B-62470601C9B1}"/>
              </a:ext>
            </a:extLst>
          </p:cNvPr>
          <p:cNvSpPr txBox="1"/>
          <p:nvPr/>
        </p:nvSpPr>
        <p:spPr>
          <a:xfrm>
            <a:off x="1568823" y="5981700"/>
            <a:ext cx="9861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Geller RJ, Lopez GP. “Poison Center Planning for Mass Gatherings.” 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 </a:t>
            </a:r>
            <a:r>
              <a:rPr kumimoji="0" lang="en-US" altLang="en-US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Toxicol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Clin </a:t>
            </a:r>
            <a:r>
              <a:rPr kumimoji="0" lang="en-US" altLang="en-US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Toxicol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1999; 37: 315-319.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Geller RJ, Lopez GP, et al.  “Atropine Availability as an Antidote for Nerve Agent Casualties: Validated Rapid Reformulation </a:t>
            </a: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High-Concentration Atropine from Bulk Powder.” </a:t>
            </a:r>
            <a:r>
              <a:rPr lang="en-US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 </a:t>
            </a:r>
            <a:r>
              <a:rPr lang="en-US" sz="1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</a:t>
            </a:r>
            <a:r>
              <a:rPr lang="en-US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2003; 41: 453-456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47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3D69-A582-A70E-F9D6-F3DD3A1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GPC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12C24-E4E3-FA2D-D65C-9802C77A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Biolab warehouse fire 2004</a:t>
            </a:r>
          </a:p>
          <a:p>
            <a:pPr lvl="1"/>
            <a:r>
              <a:rPr lang="en-US" dirty="0"/>
              <a:t>Chlorine and organic bromine compounds for pool and spa use</a:t>
            </a:r>
          </a:p>
          <a:p>
            <a:pPr lvl="1"/>
            <a:r>
              <a:rPr lang="en-US" dirty="0"/>
              <a:t>Warehouse fully engaged, massive smoke plume</a:t>
            </a:r>
          </a:p>
          <a:p>
            <a:pPr lvl="1"/>
            <a:r>
              <a:rPr lang="en-US" dirty="0"/>
              <a:t>More than 3000 evacuated</a:t>
            </a:r>
          </a:p>
          <a:p>
            <a:pPr lvl="1"/>
            <a:r>
              <a:rPr lang="en-US" dirty="0"/>
              <a:t>Poison center was point of public contact for concerned individuals</a:t>
            </a:r>
          </a:p>
          <a:p>
            <a:pPr lvl="1"/>
            <a:r>
              <a:rPr lang="en-US" dirty="0"/>
              <a:t>Poison center participated in EOC calls</a:t>
            </a:r>
          </a:p>
        </p:txBody>
      </p:sp>
    </p:spTree>
    <p:extLst>
      <p:ext uri="{BB962C8B-B14F-4D97-AF65-F5344CB8AC3E}">
        <p14:creationId xmlns:p14="http://schemas.microsoft.com/office/powerpoint/2010/main" val="247089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">
            <a:extLst>
              <a:ext uri="{FF2B5EF4-FFF2-40B4-BE49-F238E27FC236}">
                <a16:creationId xmlns:a16="http://schemas.microsoft.com/office/drawing/2014/main" id="{5A088EF6-225C-8CF4-6B8C-B9E64DD5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27" y="2099982"/>
            <a:ext cx="7239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14075-BBAB-01B7-9BE4-A01DBBE8C5A4}"/>
              </a:ext>
            </a:extLst>
          </p:cNvPr>
          <p:cNvSpPr txBox="1"/>
          <p:nvPr/>
        </p:nvSpPr>
        <p:spPr>
          <a:xfrm>
            <a:off x="840879" y="5203610"/>
            <a:ext cx="22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https://www.nbcnews.com/id/wbna5059026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4F8F42D-E170-B615-1F39-45F7102F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332197"/>
            <a:ext cx="4822825" cy="5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D2635-DAC3-70DA-086B-D3C3582C06EB}"/>
              </a:ext>
            </a:extLst>
          </p:cNvPr>
          <p:cNvSpPr txBox="1"/>
          <p:nvPr/>
        </p:nvSpPr>
        <p:spPr>
          <a:xfrm>
            <a:off x="9066977" y="6550223"/>
            <a:ext cx="3125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https://colinmstewart.com/biolab-fire/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03FD14D-F0BB-4AEA-93E8-274CF885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24315"/>
            <a:ext cx="6104821" cy="374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C5B71-3F4E-57FC-AAAB-69272C0705D0}"/>
              </a:ext>
            </a:extLst>
          </p:cNvPr>
          <p:cNvSpPr txBox="1"/>
          <p:nvPr/>
        </p:nvSpPr>
        <p:spPr>
          <a:xfrm>
            <a:off x="6508233" y="124315"/>
            <a:ext cx="2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https://colinmstewart.com/portfolio/fire-leaves-residents-scrambling/</a:t>
            </a:r>
          </a:p>
        </p:txBody>
      </p:sp>
    </p:spTree>
    <p:extLst>
      <p:ext uri="{BB962C8B-B14F-4D97-AF65-F5344CB8AC3E}">
        <p14:creationId xmlns:p14="http://schemas.microsoft.com/office/powerpoint/2010/main" val="178211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81D4-FAAB-D708-0EEF-80A4A3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GPC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56C4-9048-1CDF-0C0D-AD02FB66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 PHEP planning for ESF 8</a:t>
            </a:r>
          </a:p>
          <a:p>
            <a:pPr lvl="1"/>
            <a:r>
              <a:rPr lang="en-US" dirty="0"/>
              <a:t>Medical countermeasures</a:t>
            </a:r>
          </a:p>
          <a:p>
            <a:pPr lvl="1"/>
            <a:r>
              <a:rPr lang="en-US" dirty="0"/>
              <a:t>Public information provision</a:t>
            </a:r>
          </a:p>
          <a:p>
            <a:pPr lvl="1"/>
            <a:r>
              <a:rPr lang="en-US" dirty="0"/>
              <a:t>Atlanta </a:t>
            </a:r>
            <a:r>
              <a:rPr lang="en-US" dirty="0" err="1"/>
              <a:t>SuperBowl</a:t>
            </a:r>
            <a:r>
              <a:rPr lang="en-US" dirty="0"/>
              <a:t> planning and preparedness 2019</a:t>
            </a:r>
          </a:p>
          <a:p>
            <a:r>
              <a:rPr lang="en-US" dirty="0"/>
              <a:t>Elemental mercury exposures</a:t>
            </a:r>
          </a:p>
          <a:p>
            <a:pPr lvl="1"/>
            <a:r>
              <a:rPr lang="en-US" dirty="0"/>
              <a:t>Collaboration with US EPA Region 4 response team when site assessment and/or cleanup needed</a:t>
            </a:r>
          </a:p>
          <a:p>
            <a:pPr lvl="1"/>
            <a:r>
              <a:rPr lang="en-US" dirty="0"/>
              <a:t>Pooler GA High School June 2008</a:t>
            </a:r>
          </a:p>
          <a:p>
            <a:pPr lvl="1"/>
            <a:r>
              <a:rPr lang="en-US" dirty="0"/>
              <a:t>Many smaller scale cases</a:t>
            </a:r>
          </a:p>
        </p:txBody>
      </p:sp>
    </p:spTree>
    <p:extLst>
      <p:ext uri="{BB962C8B-B14F-4D97-AF65-F5344CB8AC3E}">
        <p14:creationId xmlns:p14="http://schemas.microsoft.com/office/powerpoint/2010/main" val="255820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5825-CFFC-2619-FD28-5B0ECBC7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GPC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B82E-7334-6765-F326-28AF3AAB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Katrina/Rita</a:t>
            </a:r>
          </a:p>
          <a:p>
            <a:pPr lvl="1"/>
            <a:r>
              <a:rPr lang="en-US" dirty="0"/>
              <a:t>Assisted displaced refugees to Georgia to find healthcare, medications, and address illness concerns</a:t>
            </a:r>
          </a:p>
          <a:p>
            <a:r>
              <a:rPr lang="en-US" dirty="0"/>
              <a:t>Deep Water Horizon Gulf Oil Spill</a:t>
            </a:r>
          </a:p>
          <a:p>
            <a:pPr lvl="1"/>
            <a:r>
              <a:rPr lang="en-US" dirty="0"/>
              <a:t>Information provider to the concerned public</a:t>
            </a:r>
          </a:p>
          <a:p>
            <a:r>
              <a:rPr lang="en-US" dirty="0"/>
              <a:t>Graniteville, SC Train Derailment 2005</a:t>
            </a:r>
          </a:p>
          <a:p>
            <a:pPr lvl="1"/>
            <a:r>
              <a:rPr lang="en-US" dirty="0"/>
              <a:t>Chlorine release 7 miles past the SC-GA border</a:t>
            </a:r>
          </a:p>
          <a:p>
            <a:pPr lvl="1"/>
            <a:r>
              <a:rPr lang="en-US" dirty="0"/>
              <a:t>Many patients sought care in GA</a:t>
            </a:r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06CBE-F20C-4B52-9355-DFB4D28FE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41628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3AB3-43B8-4AAB-AB07-C607AE97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Background for implementation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CD58B7-B645-1222-430C-C9501D06E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13729"/>
              </p:ext>
            </p:extLst>
          </p:nvPr>
        </p:nvGraphicFramePr>
        <p:xfrm>
          <a:off x="4901472" y="639705"/>
          <a:ext cx="6506304" cy="588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12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D5BA-CD8F-BC3B-8315-3211F6A7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81B1-B739-A983-4BC7-61A63F012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contents of this presentation have been discussed in general with leaders of each Region 4 poison center and with the leaders of the Southeast PEHSU.</a:t>
            </a:r>
          </a:p>
          <a:p>
            <a:r>
              <a:rPr lang="en-US" dirty="0"/>
              <a:t>However, the exact contents and the presentation itself are solely the responsibility of Dr Geller and have not been endorsed or approved by any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741746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0116-85C3-4D4B-AE94-7CBE5FA2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CF73E8-C6CB-CDEC-2F6D-C607E1B37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7362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68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705F-ABB2-CBC2-A706-4901AC63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Educating the Public and Providers, Managing the Media, Timely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6CBBF1-B485-012C-AD1E-92831B7C2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34596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979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D509-1C9E-1EE0-9667-11075A1D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Capabilities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E252B0-3ED1-B658-096B-52215BB37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03381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985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DB377-37F1-4476-A259-6B69B6B8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Large Scale Communications Strategy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6FD75-A4F5-BE8B-2A90-A35B0D8B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31123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322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B377-37F1-4476-A259-6B69B6B8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1194180"/>
            <a:ext cx="3523938" cy="5020353"/>
          </a:xfrm>
        </p:spPr>
        <p:txBody>
          <a:bodyPr>
            <a:normAutofit/>
          </a:bodyPr>
          <a:lstStyle/>
          <a:p>
            <a:r>
              <a:rPr lang="en-US" sz="3700" dirty="0"/>
              <a:t>GPC Large Scale Communications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7712-C664-4F9B-AB1F-52F26BC58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114847" cy="5020353"/>
          </a:xfrm>
        </p:spPr>
        <p:txBody>
          <a:bodyPr>
            <a:normAutofit/>
          </a:bodyPr>
          <a:lstStyle/>
          <a:p>
            <a:r>
              <a:rPr lang="en-US" dirty="0"/>
              <a:t>Role limited in large scale events to that authorized by lead agency </a:t>
            </a:r>
          </a:p>
          <a:p>
            <a:r>
              <a:rPr lang="en-US" dirty="0"/>
              <a:t>Does not require multiple layers of clearance</a:t>
            </a:r>
          </a:p>
          <a:p>
            <a:r>
              <a:rPr lang="en-US" dirty="0"/>
              <a:t>Limited number of authorized spokespeople</a:t>
            </a:r>
          </a:p>
          <a:p>
            <a:pPr lvl="1"/>
            <a:r>
              <a:rPr lang="en-US" dirty="0"/>
              <a:t>Dr Robert Geller</a:t>
            </a:r>
          </a:p>
          <a:p>
            <a:pPr lvl="1"/>
            <a:r>
              <a:rPr lang="en-US" dirty="0"/>
              <a:t>Dr Gaylord Lopez</a:t>
            </a:r>
          </a:p>
          <a:p>
            <a:r>
              <a:rPr lang="en-US" dirty="0"/>
              <a:t>Media communications trained</a:t>
            </a:r>
          </a:p>
          <a:p>
            <a:r>
              <a:rPr lang="en-US" dirty="0"/>
              <a:t>Dr Geller has had more than 100 media appearances during his career</a:t>
            </a:r>
          </a:p>
        </p:txBody>
      </p:sp>
    </p:spTree>
    <p:extLst>
      <p:ext uri="{BB962C8B-B14F-4D97-AF65-F5344CB8AC3E}">
        <p14:creationId xmlns:p14="http://schemas.microsoft.com/office/powerpoint/2010/main" val="1250217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459-381B-4B04-819A-8CBB6E61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GPC Large Scale Communications Strategy 2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EC518A0-0251-501E-660F-4509FDD3A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82092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12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5CA4-7D92-497C-B69E-49C2CB04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GPC Caller Satisfaction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60A3-0332-430C-8AC1-9C96AAE0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&gt;99% 4 or 5 on 5-point Likert scale</a:t>
            </a:r>
          </a:p>
        </p:txBody>
      </p:sp>
    </p:spTree>
    <p:extLst>
      <p:ext uri="{BB962C8B-B14F-4D97-AF65-F5344CB8AC3E}">
        <p14:creationId xmlns:p14="http://schemas.microsoft.com/office/powerpoint/2010/main" val="2336988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C6B5-005D-45F9-92BD-13267F580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99201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356A-39A6-1EB5-1793-0BDE02E8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we’re here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AD86-0693-0249-877B-4BA69FC3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Poison centers often are called early in an event from affected individuals and concerned individuals</a:t>
            </a:r>
          </a:p>
          <a:p>
            <a:r>
              <a:rPr lang="en-US" dirty="0"/>
              <a:t>Even though we are not officially part of the RRT, we would like to be involved early by professionals on-scene</a:t>
            </a:r>
          </a:p>
          <a:p>
            <a:pPr lvl="1"/>
            <a:r>
              <a:rPr lang="en-US" dirty="0"/>
              <a:t>Get reliable information from those most knowledgeable about the details – Timely, Accurate, Up-to-date – rather than from the media</a:t>
            </a:r>
          </a:p>
          <a:p>
            <a:pPr lvl="1"/>
            <a:r>
              <a:rPr lang="en-US" dirty="0"/>
              <a:t>Allows us to provide most accurate clinical information and medical management advice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26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ECF6-80EB-9EC1-18F5-90B2E234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Poison Center role in emergency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2334-CDB2-C7AA-8325-98351B795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Being involved from the beginning</a:t>
            </a:r>
          </a:p>
          <a:p>
            <a:pPr lvl="1"/>
            <a:r>
              <a:rPr lang="en-US" dirty="0"/>
              <a:t>Informed initially</a:t>
            </a:r>
          </a:p>
          <a:p>
            <a:pPr lvl="1"/>
            <a:r>
              <a:rPr lang="en-US" dirty="0"/>
              <a:t>Kept up to date</a:t>
            </a:r>
          </a:p>
          <a:p>
            <a:pPr lvl="1"/>
            <a:r>
              <a:rPr lang="en-US" dirty="0"/>
              <a:t>“Seat at the table” when appropriate</a:t>
            </a:r>
          </a:p>
          <a:p>
            <a:r>
              <a:rPr lang="en-US" dirty="0"/>
              <a:t>Answering individual health questions from the public and health professionals</a:t>
            </a:r>
          </a:p>
          <a:p>
            <a:pPr lvl="1"/>
            <a:r>
              <a:rPr lang="en-US" dirty="0"/>
              <a:t>Medical toxicologists have the medical experience and expertise to do this</a:t>
            </a:r>
          </a:p>
          <a:p>
            <a:pPr lvl="1"/>
            <a:r>
              <a:rPr lang="en-US" dirty="0"/>
              <a:t>PhD toxicologists are experts in chemical behavior and interactions</a:t>
            </a:r>
          </a:p>
          <a:p>
            <a:r>
              <a:rPr lang="en-US" dirty="0"/>
              <a:t>Early notice and detailed situational awareness provides us the ability to inform front-line staff and medical toxicologists on backup</a:t>
            </a:r>
          </a:p>
          <a:p>
            <a:pPr lvl="1"/>
            <a:r>
              <a:rPr lang="en-US" dirty="0"/>
              <a:t>Scale up call handling capability where appropriate</a:t>
            </a:r>
          </a:p>
          <a:p>
            <a:pPr lvl="1"/>
            <a:r>
              <a:rPr lang="en-US" dirty="0"/>
              <a:t>Create standard responses to anticipated common questions where appropriate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28816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7414-542B-59AB-0AB8-923A3CBF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 center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B63E-FF89-2AB1-0D28-CE417E24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1201"/>
            <a:ext cx="9601200" cy="44375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Rapidly implemented dedicated line</a:t>
            </a:r>
          </a:p>
          <a:p>
            <a:pPr lvl="1"/>
            <a:r>
              <a:rPr lang="en-US" dirty="0"/>
              <a:t>Medical and non-medical assistance</a:t>
            </a:r>
          </a:p>
          <a:p>
            <a:pPr lvl="1"/>
            <a:r>
              <a:rPr lang="en-US" dirty="0"/>
              <a:t>IVR and automated messaging</a:t>
            </a:r>
          </a:p>
          <a:p>
            <a:r>
              <a:rPr lang="en-US" dirty="0"/>
              <a:t>Medical toxicology expertise about current effects and likely future concerns</a:t>
            </a:r>
          </a:p>
          <a:p>
            <a:pPr lvl="1"/>
            <a:r>
              <a:rPr lang="en-US" dirty="0"/>
              <a:t>Multidisciplinary staffing offers opportunities to relate to many different constituencies</a:t>
            </a:r>
          </a:p>
          <a:p>
            <a:r>
              <a:rPr lang="en-US" dirty="0"/>
              <a:t>Website access</a:t>
            </a:r>
          </a:p>
          <a:p>
            <a:pPr lvl="1"/>
            <a:r>
              <a:rPr lang="en-US" dirty="0"/>
              <a:t>Chat, email, text messaging</a:t>
            </a:r>
          </a:p>
          <a:p>
            <a:r>
              <a:rPr lang="en-US" dirty="0"/>
              <a:t>Assistance in disseminating FAQs/ fact sheets- many already exist</a:t>
            </a:r>
          </a:p>
          <a:p>
            <a:r>
              <a:rPr lang="en-US" dirty="0"/>
              <a:t>Customizable data collection/ aggregation/ reporting</a:t>
            </a:r>
          </a:p>
          <a:p>
            <a:pPr lvl="1"/>
            <a:r>
              <a:rPr lang="en-US" dirty="0"/>
              <a:t>Caller location</a:t>
            </a:r>
          </a:p>
          <a:p>
            <a:pPr lvl="1"/>
            <a:r>
              <a:rPr lang="en-US" dirty="0"/>
              <a:t>Caller concerns / health effects</a:t>
            </a:r>
          </a:p>
          <a:p>
            <a:r>
              <a:rPr lang="en-US" dirty="0"/>
              <a:t>Availability for public meetings and media outreach</a:t>
            </a:r>
          </a:p>
          <a:p>
            <a:r>
              <a:rPr lang="en-US" dirty="0"/>
              <a:t>Access for health care professionals 24x7 and for on-scene staff 24x7</a:t>
            </a:r>
          </a:p>
          <a:p>
            <a:r>
              <a:rPr lang="en-US" dirty="0"/>
              <a:t>Coordination with regional/ state health officials</a:t>
            </a:r>
          </a:p>
        </p:txBody>
      </p:sp>
    </p:spTree>
    <p:extLst>
      <p:ext uri="{BB962C8B-B14F-4D97-AF65-F5344CB8AC3E}">
        <p14:creationId xmlns:p14="http://schemas.microsoft.com/office/powerpoint/2010/main" val="26008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26C2-3C01-85BF-07B9-5A15548B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PEHSU role in emergency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1216-18BC-00DE-2BA4-C53817B68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Being involved from the beginning</a:t>
            </a:r>
          </a:p>
          <a:p>
            <a:pPr lvl="1"/>
            <a:r>
              <a:rPr lang="en-US" dirty="0"/>
              <a:t>Informed initially</a:t>
            </a:r>
          </a:p>
          <a:p>
            <a:pPr lvl="1"/>
            <a:r>
              <a:rPr lang="en-US" dirty="0"/>
              <a:t>Kept up to date</a:t>
            </a:r>
          </a:p>
          <a:p>
            <a:pPr lvl="1"/>
            <a:r>
              <a:rPr lang="en-US" dirty="0"/>
              <a:t>“Seat at the table” when appropriate</a:t>
            </a:r>
          </a:p>
          <a:p>
            <a:r>
              <a:rPr lang="en-US" dirty="0"/>
              <a:t>Answering individual health questions from the public and health professionals and addressing community concerns about long-term health effects to children</a:t>
            </a:r>
          </a:p>
          <a:p>
            <a:pPr lvl="1"/>
            <a:r>
              <a:rPr lang="en-US" dirty="0"/>
              <a:t>Poison centers typically focused on acute effects</a:t>
            </a:r>
          </a:p>
          <a:p>
            <a:pPr lvl="1"/>
            <a:r>
              <a:rPr lang="en-US" dirty="0"/>
              <a:t>PEHSU typically focused on effects on children and pregnant women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36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7D52-D1CF-03AF-CA2A-FC7CB23C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ideas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B160-5EB8-4074-2BEB-C7ADBBCE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 MOU between each poison center and regional RRT</a:t>
            </a:r>
          </a:p>
          <a:p>
            <a:r>
              <a:rPr lang="en-US" dirty="0"/>
              <a:t>Establish MOU between SE PEHSU and regional RRT</a:t>
            </a:r>
          </a:p>
          <a:p>
            <a:r>
              <a:rPr lang="en-US" dirty="0"/>
              <a:t>Exchange “back-door” direct emergency numbers</a:t>
            </a:r>
          </a:p>
          <a:p>
            <a:r>
              <a:rPr lang="en-US" dirty="0"/>
              <a:t>Establish/designate “dark” direct line to each poison center for use solely for this purpose when urgently needed</a:t>
            </a:r>
          </a:p>
          <a:p>
            <a:pPr lvl="0"/>
            <a:r>
              <a:rPr lang="en-US" baseline="0" dirty="0"/>
              <a:t>Messaging developed in coordination and collaboration with local/ State/ Federal partners</a:t>
            </a:r>
          </a:p>
          <a:p>
            <a:pPr marL="0" lvl="0" indent="0">
              <a:buNone/>
            </a:pPr>
            <a:r>
              <a:rPr lang="en-US" baseline="0" dirty="0"/>
              <a:t>	- </a:t>
            </a:r>
            <a:r>
              <a:rPr lang="en-US" i="1" baseline="0" dirty="0"/>
              <a:t>But formal clearance not required</a:t>
            </a:r>
            <a:endParaRPr lang="en-US" dirty="0"/>
          </a:p>
          <a:p>
            <a:r>
              <a:rPr lang="en-US" dirty="0"/>
              <a:t>Share, adapt and endorse document similar to R6 RRT Annex 20 "Activation Guidance for Poison Centers" </a:t>
            </a:r>
          </a:p>
        </p:txBody>
      </p:sp>
    </p:spTree>
    <p:extLst>
      <p:ext uri="{BB962C8B-B14F-4D97-AF65-F5344CB8AC3E}">
        <p14:creationId xmlns:p14="http://schemas.microsoft.com/office/powerpoint/2010/main" val="18648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CA3DFF-10B8-4942-8D48-69161956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959B56-4BB0-4E58-9092-115CDDF9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National poison center public hotline 800 222 1222</a:t>
            </a:r>
          </a:p>
          <a:p>
            <a:pPr lvl="1"/>
            <a:r>
              <a:rPr lang="en-US" dirty="0"/>
              <a:t>Georgia Poison Center public hotline</a:t>
            </a:r>
          </a:p>
          <a:p>
            <a:pPr lvl="2"/>
            <a:r>
              <a:rPr lang="en-US" dirty="0"/>
              <a:t>800 222 1222</a:t>
            </a:r>
          </a:p>
          <a:p>
            <a:pPr lvl="2"/>
            <a:r>
              <a:rPr lang="en-US" dirty="0"/>
              <a:t>404 230 8989</a:t>
            </a:r>
          </a:p>
          <a:p>
            <a:pPr lvl="2"/>
            <a:r>
              <a:rPr lang="en-US" dirty="0"/>
              <a:t>Website chat inquiries: www.georgiapoisoncenter.org</a:t>
            </a:r>
          </a:p>
          <a:p>
            <a:r>
              <a:rPr lang="en-US" dirty="0"/>
              <a:t>Direct numbers exist for every poison center</a:t>
            </a:r>
          </a:p>
          <a:p>
            <a:r>
              <a:rPr lang="en-US" dirty="0"/>
              <a:t>Dr Robert Geller </a:t>
            </a:r>
          </a:p>
          <a:p>
            <a:pPr lvl="1"/>
            <a:r>
              <a:rPr lang="en-US" dirty="0"/>
              <a:t>rgeller@georgiapoisoncenter.org </a:t>
            </a:r>
          </a:p>
          <a:p>
            <a:pPr lvl="1"/>
            <a:r>
              <a:rPr lang="en-US" dirty="0"/>
              <a:t>cell 404 405 4425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85E23-306B-40B2-A446-CB532E38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243" y="239327"/>
            <a:ext cx="4187301" cy="16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356A-39A6-1EB5-1793-0BDE02E8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we’re here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AD86-0693-0249-877B-4BA69FC3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Poison centers often are called early in an event from affected individuals and concerned individuals</a:t>
            </a:r>
          </a:p>
          <a:p>
            <a:r>
              <a:rPr lang="en-US" dirty="0"/>
              <a:t>Poison centers interact with concerned individuals and on-scene responders but are not officially members of the RRT</a:t>
            </a:r>
          </a:p>
          <a:p>
            <a:r>
              <a:rPr lang="en-US" dirty="0"/>
              <a:t>We would like to be involved early by professionals on-scene</a:t>
            </a:r>
          </a:p>
          <a:p>
            <a:pPr lvl="1"/>
            <a:r>
              <a:rPr lang="en-US" dirty="0"/>
              <a:t>Get reliable information from those most knowledgeable about the details – Timely, Accurate, Up-to-date – rather than from the media</a:t>
            </a:r>
          </a:p>
          <a:p>
            <a:pPr lvl="1"/>
            <a:r>
              <a:rPr lang="en-US" dirty="0"/>
              <a:t>Allows us to provide most accurate clinical information and medical management advice</a:t>
            </a:r>
          </a:p>
        </p:txBody>
      </p:sp>
    </p:spTree>
    <p:extLst>
      <p:ext uri="{BB962C8B-B14F-4D97-AF65-F5344CB8AC3E}">
        <p14:creationId xmlns:p14="http://schemas.microsoft.com/office/powerpoint/2010/main" val="420776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21A8-FBFB-41EA-A51F-21B5F01A6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5482E8-8A42-45B9-8823-4B8C9D41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7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01E7-F759-3D89-E441-54DE7DB4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317180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Poison Centers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1D7F53-FF31-5580-8A32-B5D6C1BD6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4855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red text with a skull on a black background">
            <a:extLst>
              <a:ext uri="{FF2B5EF4-FFF2-40B4-BE49-F238E27FC236}">
                <a16:creationId xmlns:a16="http://schemas.microsoft.com/office/drawing/2014/main" id="{E8AFDB3E-5135-06F8-1B69-074FA05DC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05" y="4131561"/>
            <a:ext cx="4526289" cy="24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A92364-4D20-2714-BFBC-96E6DC3F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372274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US Poison Centers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FD7CF9C-E671-CD5D-37BE-525230C96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16792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red text with a skull on a black background&#10;&#10;Description automatically generated">
            <a:extLst>
              <a:ext uri="{FF2B5EF4-FFF2-40B4-BE49-F238E27FC236}">
                <a16:creationId xmlns:a16="http://schemas.microsoft.com/office/drawing/2014/main" id="{9CA1323E-29CB-A037-8C4B-38C42ADF4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71" y="3812668"/>
            <a:ext cx="4526289" cy="24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A92364-4D20-2714-BFBC-96E6DC3F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363702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US Poison Centers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FD7CF9C-E671-CD5D-37BE-525230C96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255675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2789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852A1ECB45B469D04F890888847FA" ma:contentTypeVersion="12" ma:contentTypeDescription="Create a new document." ma:contentTypeScope="" ma:versionID="702612401fb650b01a317dfe228963a6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33088c3f-8af3-4e26-9eb0-3e53b561538d" targetNamespace="http://schemas.microsoft.com/office/2006/metadata/properties" ma:root="true" ma:fieldsID="03aa72180234dca3cfe9b23197e59675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3088c3f-8af3-4e26-9eb0-3e53b561538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lcf76f155ced4ddcb4097134ff3c332f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4f92fb2-5db2-48ca-88ec-1a25982afe05}" ma:internalName="TaxCatchAllLabel" ma:readOnly="true" ma:showField="CatchAllDataLabel" ma:web="087bbdee-2326-49a7-a923-f0f8b16b6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4f92fb2-5db2-48ca-88ec-1a25982afe05}" ma:internalName="TaxCatchAll" ma:showField="CatchAllData" ma:web="087bbdee-2326-49a7-a923-f0f8b16b6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8c3f-8af3-4e26-9eb0-3e53b5615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2023-10-25T13:42:39+00:00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33088c3f-8af3-4e26-9eb0-3e53b561538d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97A997C0-F0F9-4163-B225-3BD1D94945B4}"/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terms/"/>
    <ds:schemaRef ds:uri="http://purl.org/dc/dcmitype/"/>
    <ds:schemaRef ds:uri="fb29f58b-1c3d-4301-a2d8-c4b2fac077c8"/>
    <ds:schemaRef ds:uri="3a093916-b5a2-4ea0-9d69-8f0eb6364ca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4B256C7-16DA-4151-A77B-9E74C901F9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2019</Words>
  <Application>Microsoft Office PowerPoint</Application>
  <PresentationFormat>Widescreen</PresentationFormat>
  <Paragraphs>264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Franklin Gothic Book</vt:lpstr>
      <vt:lpstr>Crop</vt:lpstr>
      <vt:lpstr>poison centerS  AND PEHSU   as  EMERGENCY COLLABORATORS</vt:lpstr>
      <vt:lpstr>Disclaimers</vt:lpstr>
      <vt:lpstr>Responsibility</vt:lpstr>
      <vt:lpstr>Overview</vt:lpstr>
      <vt:lpstr>Why we’re here today</vt:lpstr>
      <vt:lpstr>HISTORY</vt:lpstr>
      <vt:lpstr>Poison Centers</vt:lpstr>
      <vt:lpstr>US Poison Centers</vt:lpstr>
      <vt:lpstr>US Poison Centers</vt:lpstr>
      <vt:lpstr>Poison Center Data</vt:lpstr>
      <vt:lpstr>Poison center funding</vt:lpstr>
      <vt:lpstr>Pediatric Environmental Health Specialty Units</vt:lpstr>
      <vt:lpstr>Pediatric Environmental Health Specialty Units - staff</vt:lpstr>
      <vt:lpstr>Poison Centers in the Southeast US</vt:lpstr>
      <vt:lpstr>Georgia Poison Center</vt:lpstr>
      <vt:lpstr>GPC Features</vt:lpstr>
      <vt:lpstr>Why People call Poison Centers</vt:lpstr>
      <vt:lpstr>Why People call PEHSU</vt:lpstr>
      <vt:lpstr>Where poison centers get their substance information</vt:lpstr>
      <vt:lpstr>Where poison centers get their management recommendations</vt:lpstr>
      <vt:lpstr>Poison Centers across the US – Recent Emergency Response Collaborations of Note</vt:lpstr>
      <vt:lpstr>Ongoing GPC Collaborations</vt:lpstr>
      <vt:lpstr>Previous GPC collaborations</vt:lpstr>
      <vt:lpstr>Previous GPC Collaborations</vt:lpstr>
      <vt:lpstr>PowerPoint Presentation</vt:lpstr>
      <vt:lpstr>Previous GPC Collaborations</vt:lpstr>
      <vt:lpstr>Previous GPC Collaborations</vt:lpstr>
      <vt:lpstr>STRATEGY</vt:lpstr>
      <vt:lpstr>Background for implementation</vt:lpstr>
      <vt:lpstr>Message Communication</vt:lpstr>
      <vt:lpstr>Educating the Public and Providers, Managing the Media, Timely</vt:lpstr>
      <vt:lpstr>Call Capabilities</vt:lpstr>
      <vt:lpstr>Large Scale Communications Strategy</vt:lpstr>
      <vt:lpstr>GPC Large Scale Communications Strategy</vt:lpstr>
      <vt:lpstr>GPC Large Scale Communications Strategy 2</vt:lpstr>
      <vt:lpstr>GPC Caller Satisfaction ratings</vt:lpstr>
      <vt:lpstr>NEXT STEPS</vt:lpstr>
      <vt:lpstr>Why we’re here today</vt:lpstr>
      <vt:lpstr>Proposed Poison Center role in emergency responses</vt:lpstr>
      <vt:lpstr>Poison center capabilities</vt:lpstr>
      <vt:lpstr>Proposed PEHSU role in emergency responses</vt:lpstr>
      <vt:lpstr>Implementation ideas to consider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Antidote Tracking System</dc:title>
  <dc:creator>Robert Geller</dc:creator>
  <cp:lastModifiedBy>Robert Geller</cp:lastModifiedBy>
  <cp:revision>64</cp:revision>
  <dcterms:created xsi:type="dcterms:W3CDTF">2021-04-05T15:25:22Z</dcterms:created>
  <dcterms:modified xsi:type="dcterms:W3CDTF">2023-10-25T13:25:53Z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0x010100C5E852A1ECB45B469D04F890888847FA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2023-10-13T11:26:42Z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23135b8c-20d3-4dbc-a71e-31b93f629c0e</vt:lpwstr>
  </property>
  <property fmtid="{D5CDD505-2E9C-101B-9397-08002B2CF9AE}" pid="9" name="MSIP_Label_7b94a7b8-f06c-4dfe-bdcc-9b548fd58c31_ContentBits">
    <vt:lpwstr>0</vt:lpwstr>
  </property>
  <property fmtid="{D5CDD505-2E9C-101B-9397-08002B2CF9AE}" pid="10" name="TaxKeyword">
    <vt:lpwstr/>
  </property>
</Properties>
</file>