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6"/>
  </p:sldMasterIdLst>
  <p:notesMasterIdLst>
    <p:notesMasterId r:id="rId19"/>
  </p:notesMasterIdLst>
  <p:sldIdLst>
    <p:sldId id="294" r:id="rId7"/>
    <p:sldId id="293" r:id="rId8"/>
    <p:sldId id="288" r:id="rId9"/>
    <p:sldId id="289" r:id="rId10"/>
    <p:sldId id="287" r:id="rId11"/>
    <p:sldId id="286" r:id="rId12"/>
    <p:sldId id="291" r:id="rId13"/>
    <p:sldId id="290" r:id="rId14"/>
    <p:sldId id="283" r:id="rId15"/>
    <p:sldId id="292" r:id="rId16"/>
    <p:sldId id="284" r:id="rId17"/>
    <p:sldId id="29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DAF1B6-EA32-09DB-2C18-FE9074A6BED1}" name="Covode, Scott" initials="SC" userId="S::Scott.Covode@tetratech.com::fabb9f0a-6759-4b57-86bc-aaa13dad9bcc" providerId="AD"/>
  <p188:author id="{8F7802FD-6B1F-00BB-273D-2C7B821B550D}" name="KirbyIV, Jim" initials="KJ" userId="S::JIM.KIRBYIV@tetratech.com::eb814076-45fc-42dc-8493-8537e87e58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5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20195-0C07-453F-90FA-4AF2FBA828AE}" v="1" dt="2023-10-12T19:07:14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09" autoAdjust="0"/>
  </p:normalViewPr>
  <p:slideViewPr>
    <p:cSldViewPr>
      <p:cViewPr varScale="1">
        <p:scale>
          <a:sx n="60" d="100"/>
          <a:sy n="60" d="100"/>
        </p:scale>
        <p:origin x="14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witt, Jed" userId="7d0c4d32-5147-44e4-8a02-7d94f2e0d683" providerId="ADAL" clId="{31A20195-0C07-453F-90FA-4AF2FBA828AE}"/>
    <pc:docChg chg="custSel addSld modSld sldOrd">
      <pc:chgData name="Hewitt, Jed" userId="7d0c4d32-5147-44e4-8a02-7d94f2e0d683" providerId="ADAL" clId="{31A20195-0C07-453F-90FA-4AF2FBA828AE}" dt="2023-10-12T19:07:42.743" v="133"/>
      <pc:docMkLst>
        <pc:docMk/>
      </pc:docMkLst>
      <pc:sldChg chg="modSp mod ord">
        <pc:chgData name="Hewitt, Jed" userId="7d0c4d32-5147-44e4-8a02-7d94f2e0d683" providerId="ADAL" clId="{31A20195-0C07-453F-90FA-4AF2FBA828AE}" dt="2023-10-12T19:06:41.359" v="131"/>
        <pc:sldMkLst>
          <pc:docMk/>
          <pc:sldMk cId="1882686242" sldId="288"/>
        </pc:sldMkLst>
        <pc:spChg chg="mod">
          <ac:chgData name="Hewitt, Jed" userId="7d0c4d32-5147-44e4-8a02-7d94f2e0d683" providerId="ADAL" clId="{31A20195-0C07-453F-90FA-4AF2FBA828AE}" dt="2023-10-12T19:04:46.986" v="129" actId="20577"/>
          <ac:spMkLst>
            <pc:docMk/>
            <pc:sldMk cId="1882686242" sldId="288"/>
            <ac:spMk id="5" creationId="{BAEB68FB-B34D-7026-CE36-18A5B770975F}"/>
          </ac:spMkLst>
        </pc:spChg>
      </pc:sldChg>
      <pc:sldChg chg="ord">
        <pc:chgData name="Hewitt, Jed" userId="7d0c4d32-5147-44e4-8a02-7d94f2e0d683" providerId="ADAL" clId="{31A20195-0C07-453F-90FA-4AF2FBA828AE}" dt="2023-10-12T19:07:42.743" v="133"/>
        <pc:sldMkLst>
          <pc:docMk/>
          <pc:sldMk cId="882724326" sldId="293"/>
        </pc:sldMkLst>
      </pc:sldChg>
      <pc:sldChg chg="modSp new mod">
        <pc:chgData name="Hewitt, Jed" userId="7d0c4d32-5147-44e4-8a02-7d94f2e0d683" providerId="ADAL" clId="{31A20195-0C07-453F-90FA-4AF2FBA828AE}" dt="2023-10-12T19:01:19.201" v="87" actId="20577"/>
        <pc:sldMkLst>
          <pc:docMk/>
          <pc:sldMk cId="199946144" sldId="295"/>
        </pc:sldMkLst>
        <pc:spChg chg="mod">
          <ac:chgData name="Hewitt, Jed" userId="7d0c4d32-5147-44e4-8a02-7d94f2e0d683" providerId="ADAL" clId="{31A20195-0C07-453F-90FA-4AF2FBA828AE}" dt="2023-10-12T19:01:19.201" v="87" actId="20577"/>
          <ac:spMkLst>
            <pc:docMk/>
            <pc:sldMk cId="199946144" sldId="295"/>
            <ac:spMk id="2" creationId="{17AABB11-B376-A6ED-5ABF-F9FB7870C602}"/>
          </ac:spMkLst>
        </pc:spChg>
        <pc:spChg chg="mod">
          <ac:chgData name="Hewitt, Jed" userId="7d0c4d32-5147-44e4-8a02-7d94f2e0d683" providerId="ADAL" clId="{31A20195-0C07-453F-90FA-4AF2FBA828AE}" dt="2023-10-12T19:00:45.970" v="77" actId="403"/>
          <ac:spMkLst>
            <pc:docMk/>
            <pc:sldMk cId="199946144" sldId="295"/>
            <ac:spMk id="3" creationId="{41CE106E-8697-52CF-1B29-379C89055FB8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765A3-D0E4-4B06-ADE1-F5E3866BEFA0}" type="doc">
      <dgm:prSet loTypeId="urn:microsoft.com/office/officeart/2005/8/layout/hierarchy2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B0579C69-AB2C-461F-88FB-5D2129310D39}">
      <dgm:prSet/>
      <dgm:spPr>
        <a:solidFill>
          <a:srgbClr val="000A55"/>
        </a:solidFill>
      </dgm:spPr>
      <dgm:t>
        <a:bodyPr/>
        <a:lstStyle/>
        <a:p>
          <a:r>
            <a:rPr lang="en-US" dirty="0"/>
            <a:t>Planning began just before COVID. </a:t>
          </a:r>
        </a:p>
        <a:p>
          <a:r>
            <a:rPr lang="en-US" dirty="0"/>
            <a:t>COVID paused. </a:t>
          </a:r>
        </a:p>
        <a:p>
          <a:r>
            <a:rPr lang="en-US" dirty="0"/>
            <a:t>Currently: full speed ahead</a:t>
          </a:r>
        </a:p>
      </dgm:t>
    </dgm:pt>
    <dgm:pt modelId="{6BD080C9-3C07-4322-8374-07A7741936E4}" type="parTrans" cxnId="{C894C1BF-FBC1-48F4-8CA6-D8A2C8AD43CD}">
      <dgm:prSet/>
      <dgm:spPr/>
      <dgm:t>
        <a:bodyPr/>
        <a:lstStyle/>
        <a:p>
          <a:endParaRPr lang="en-US"/>
        </a:p>
      </dgm:t>
    </dgm:pt>
    <dgm:pt modelId="{04566E19-A5F8-4882-8D8C-66406DE51C44}" type="sibTrans" cxnId="{C894C1BF-FBC1-48F4-8CA6-D8A2C8AD43CD}">
      <dgm:prSet/>
      <dgm:spPr/>
      <dgm:t>
        <a:bodyPr/>
        <a:lstStyle/>
        <a:p>
          <a:endParaRPr lang="en-US"/>
        </a:p>
      </dgm:t>
    </dgm:pt>
    <dgm:pt modelId="{79A3A616-7A7D-40B4-98FA-936EC686A784}">
      <dgm:prSet/>
      <dgm:spPr>
        <a:solidFill>
          <a:srgbClr val="000A55"/>
        </a:solidFill>
      </dgm:spPr>
      <dgm:t>
        <a:bodyPr/>
        <a:lstStyle/>
        <a:p>
          <a:r>
            <a:rPr lang="en-US"/>
            <a:t>The written plan is:  </a:t>
          </a:r>
        </a:p>
      </dgm:t>
    </dgm:pt>
    <dgm:pt modelId="{EEB61C2B-B1DB-4AAD-8EBE-C4B085BBAD52}" type="parTrans" cxnId="{DA447F83-CD18-4B64-B8E5-7F3CD2FE2B8D}">
      <dgm:prSet/>
      <dgm:spPr/>
      <dgm:t>
        <a:bodyPr/>
        <a:lstStyle/>
        <a:p>
          <a:endParaRPr lang="en-US"/>
        </a:p>
      </dgm:t>
    </dgm:pt>
    <dgm:pt modelId="{7D64DE65-65B0-422A-A4CA-CACABD7EEF2C}" type="sibTrans" cxnId="{DA447F83-CD18-4B64-B8E5-7F3CD2FE2B8D}">
      <dgm:prSet/>
      <dgm:spPr/>
      <dgm:t>
        <a:bodyPr/>
        <a:lstStyle/>
        <a:p>
          <a:endParaRPr lang="en-US"/>
        </a:p>
      </dgm:t>
    </dgm:pt>
    <dgm:pt modelId="{BD726E18-8D3C-4C16-A502-B81ED0FD52F6}">
      <dgm:prSet/>
      <dgm:spPr>
        <a:solidFill>
          <a:srgbClr val="000A55"/>
        </a:solidFill>
      </dgm:spPr>
      <dgm:t>
        <a:bodyPr/>
        <a:lstStyle/>
        <a:p>
          <a:r>
            <a:rPr lang="en-US" dirty="0"/>
            <a:t>Virtually complete </a:t>
          </a:r>
        </a:p>
      </dgm:t>
    </dgm:pt>
    <dgm:pt modelId="{AA0AC232-6504-4FFF-BAAE-E497504DBF0C}" type="parTrans" cxnId="{404028A2-603D-465F-9923-EECD262E556B}">
      <dgm:prSet/>
      <dgm:spPr>
        <a:solidFill>
          <a:srgbClr val="000A55"/>
        </a:solidFill>
      </dgm:spPr>
      <dgm:t>
        <a:bodyPr/>
        <a:lstStyle/>
        <a:p>
          <a:endParaRPr lang="en-US"/>
        </a:p>
      </dgm:t>
    </dgm:pt>
    <dgm:pt modelId="{C992840B-1DFB-4D12-82D5-2DFEAA1233CD}" type="sibTrans" cxnId="{404028A2-603D-465F-9923-EECD262E556B}">
      <dgm:prSet/>
      <dgm:spPr/>
      <dgm:t>
        <a:bodyPr/>
        <a:lstStyle/>
        <a:p>
          <a:endParaRPr lang="en-US"/>
        </a:p>
      </dgm:t>
    </dgm:pt>
    <dgm:pt modelId="{FE366A1F-4FAF-472D-A8B2-E8F623E2A574}">
      <dgm:prSet/>
      <dgm:spPr>
        <a:solidFill>
          <a:srgbClr val="000A55"/>
        </a:solidFill>
      </dgm:spPr>
      <dgm:t>
        <a:bodyPr/>
        <a:lstStyle/>
        <a:p>
          <a:r>
            <a:rPr lang="en-US" dirty="0"/>
            <a:t>“River truth” of the plan is underway </a:t>
          </a:r>
        </a:p>
      </dgm:t>
    </dgm:pt>
    <dgm:pt modelId="{FB10334E-6085-4DDD-9B0B-8E01E84E6D15}" type="parTrans" cxnId="{C9330E60-436F-4E2A-BA78-E9B9BFA33316}">
      <dgm:prSet/>
      <dgm:spPr>
        <a:solidFill>
          <a:srgbClr val="000A55"/>
        </a:solidFill>
      </dgm:spPr>
      <dgm:t>
        <a:bodyPr/>
        <a:lstStyle/>
        <a:p>
          <a:endParaRPr lang="en-US"/>
        </a:p>
      </dgm:t>
    </dgm:pt>
    <dgm:pt modelId="{184EC9EB-BB72-4F8E-8DBA-43FE02F9D3B2}" type="sibTrans" cxnId="{C9330E60-436F-4E2A-BA78-E9B9BFA33316}">
      <dgm:prSet/>
      <dgm:spPr/>
      <dgm:t>
        <a:bodyPr/>
        <a:lstStyle/>
        <a:p>
          <a:endParaRPr lang="en-US"/>
        </a:p>
      </dgm:t>
    </dgm:pt>
    <dgm:pt modelId="{E5F7C1A5-41AE-4745-B403-E2B94C2AE6A1}">
      <dgm:prSet/>
      <dgm:spPr>
        <a:solidFill>
          <a:srgbClr val="000A55"/>
        </a:solidFill>
      </dgm:spPr>
      <dgm:t>
        <a:bodyPr/>
        <a:lstStyle/>
        <a:p>
          <a:r>
            <a:rPr lang="en-US" dirty="0"/>
            <a:t>Standing by for signature</a:t>
          </a:r>
        </a:p>
      </dgm:t>
    </dgm:pt>
    <dgm:pt modelId="{45C70F91-FFE2-4A08-97E8-7123A346ABCE}" type="parTrans" cxnId="{9844B99C-6626-4031-8150-E2ECFD60B687}">
      <dgm:prSet/>
      <dgm:spPr>
        <a:solidFill>
          <a:srgbClr val="000A55"/>
        </a:solidFill>
      </dgm:spPr>
      <dgm:t>
        <a:bodyPr/>
        <a:lstStyle/>
        <a:p>
          <a:endParaRPr lang="en-US"/>
        </a:p>
      </dgm:t>
    </dgm:pt>
    <dgm:pt modelId="{A3FA6A2A-9326-4B8D-8E26-FB8E4FA6F321}" type="sibTrans" cxnId="{9844B99C-6626-4031-8150-E2ECFD60B687}">
      <dgm:prSet/>
      <dgm:spPr/>
      <dgm:t>
        <a:bodyPr/>
        <a:lstStyle/>
        <a:p>
          <a:endParaRPr lang="en-US"/>
        </a:p>
      </dgm:t>
    </dgm:pt>
    <dgm:pt modelId="{33B2694F-F03E-4A13-A983-832E93B81126}">
      <dgm:prSet/>
      <dgm:spPr>
        <a:solidFill>
          <a:srgbClr val="000A55"/>
        </a:solidFill>
      </dgm:spPr>
      <dgm:t>
        <a:bodyPr/>
        <a:lstStyle/>
        <a:p>
          <a:r>
            <a:rPr lang="en-US" dirty="0"/>
            <a:t>Kentuckiana Sub Area is </a:t>
          </a:r>
        </a:p>
        <a:p>
          <a:r>
            <a:rPr lang="en-US" dirty="0"/>
            <a:t>317 Ohio River miles long</a:t>
          </a:r>
        </a:p>
      </dgm:t>
    </dgm:pt>
    <dgm:pt modelId="{D4DB4F88-F6DB-41D9-93B5-0F7F283E208D}" type="parTrans" cxnId="{3A5ECE7B-4986-4C15-A1F3-102F27016E23}">
      <dgm:prSet/>
      <dgm:spPr/>
      <dgm:t>
        <a:bodyPr/>
        <a:lstStyle/>
        <a:p>
          <a:endParaRPr lang="en-US"/>
        </a:p>
      </dgm:t>
    </dgm:pt>
    <dgm:pt modelId="{D440C9C7-C9A8-4F33-90E0-49E4CCACED62}" type="sibTrans" cxnId="{3A5ECE7B-4986-4C15-A1F3-102F27016E23}">
      <dgm:prSet/>
      <dgm:spPr/>
      <dgm:t>
        <a:bodyPr/>
        <a:lstStyle/>
        <a:p>
          <a:endParaRPr lang="en-US"/>
        </a:p>
      </dgm:t>
    </dgm:pt>
    <dgm:pt modelId="{B31ABA1F-E45C-4B3F-B4BD-7670D96289D0}" type="pres">
      <dgm:prSet presAssocID="{1E1765A3-D0E4-4B06-ADE1-F5E3866BEF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C49EB9E-E361-4C50-871C-854006C9E79B}" type="pres">
      <dgm:prSet presAssocID="{B0579C69-AB2C-461F-88FB-5D2129310D39}" presName="root1" presStyleCnt="0"/>
      <dgm:spPr/>
    </dgm:pt>
    <dgm:pt modelId="{B640EC8A-03FC-44F1-B5A5-8D77E44A28D2}" type="pres">
      <dgm:prSet presAssocID="{B0579C69-AB2C-461F-88FB-5D2129310D39}" presName="LevelOneTextNode" presStyleLbl="node0" presStyleIdx="0" presStyleCnt="3">
        <dgm:presLayoutVars>
          <dgm:chPref val="3"/>
        </dgm:presLayoutVars>
      </dgm:prSet>
      <dgm:spPr/>
    </dgm:pt>
    <dgm:pt modelId="{84AA5BD6-297A-481D-A0E9-AD6DF239A939}" type="pres">
      <dgm:prSet presAssocID="{B0579C69-AB2C-461F-88FB-5D2129310D39}" presName="level2hierChild" presStyleCnt="0"/>
      <dgm:spPr/>
    </dgm:pt>
    <dgm:pt modelId="{C7CA09B1-A525-4100-9146-594FF0ED2B09}" type="pres">
      <dgm:prSet presAssocID="{79A3A616-7A7D-40B4-98FA-936EC686A784}" presName="root1" presStyleCnt="0"/>
      <dgm:spPr/>
    </dgm:pt>
    <dgm:pt modelId="{8FA4FAEF-597D-4899-8047-068CA7E0F23F}" type="pres">
      <dgm:prSet presAssocID="{79A3A616-7A7D-40B4-98FA-936EC686A784}" presName="LevelOneTextNode" presStyleLbl="node0" presStyleIdx="1" presStyleCnt="3">
        <dgm:presLayoutVars>
          <dgm:chPref val="3"/>
        </dgm:presLayoutVars>
      </dgm:prSet>
      <dgm:spPr/>
    </dgm:pt>
    <dgm:pt modelId="{FE55F31A-0903-4DFC-B200-92358C6B69C3}" type="pres">
      <dgm:prSet presAssocID="{79A3A616-7A7D-40B4-98FA-936EC686A784}" presName="level2hierChild" presStyleCnt="0"/>
      <dgm:spPr/>
    </dgm:pt>
    <dgm:pt modelId="{E6CB1D15-141A-41DA-9FF2-5E4C51D4B384}" type="pres">
      <dgm:prSet presAssocID="{AA0AC232-6504-4FFF-BAAE-E497504DBF0C}" presName="conn2-1" presStyleLbl="parChTrans1D2" presStyleIdx="0" presStyleCnt="3"/>
      <dgm:spPr/>
    </dgm:pt>
    <dgm:pt modelId="{B5F97FA7-DD2D-4478-B98C-41005F031B0A}" type="pres">
      <dgm:prSet presAssocID="{AA0AC232-6504-4FFF-BAAE-E497504DBF0C}" presName="connTx" presStyleLbl="parChTrans1D2" presStyleIdx="0" presStyleCnt="3"/>
      <dgm:spPr/>
    </dgm:pt>
    <dgm:pt modelId="{53EEAF41-1586-4C65-B035-E155EC2AE61B}" type="pres">
      <dgm:prSet presAssocID="{BD726E18-8D3C-4C16-A502-B81ED0FD52F6}" presName="root2" presStyleCnt="0"/>
      <dgm:spPr/>
    </dgm:pt>
    <dgm:pt modelId="{53EE7831-E63F-4098-AE28-845ECCCB5DE9}" type="pres">
      <dgm:prSet presAssocID="{BD726E18-8D3C-4C16-A502-B81ED0FD52F6}" presName="LevelTwoTextNode" presStyleLbl="node2" presStyleIdx="0" presStyleCnt="3">
        <dgm:presLayoutVars>
          <dgm:chPref val="3"/>
        </dgm:presLayoutVars>
      </dgm:prSet>
      <dgm:spPr/>
    </dgm:pt>
    <dgm:pt modelId="{F7B44CB9-BFA3-412C-A171-879820562C54}" type="pres">
      <dgm:prSet presAssocID="{BD726E18-8D3C-4C16-A502-B81ED0FD52F6}" presName="level3hierChild" presStyleCnt="0"/>
      <dgm:spPr/>
    </dgm:pt>
    <dgm:pt modelId="{0F19A203-898A-41A9-AEA9-2D4325B6C0AD}" type="pres">
      <dgm:prSet presAssocID="{FB10334E-6085-4DDD-9B0B-8E01E84E6D15}" presName="conn2-1" presStyleLbl="parChTrans1D2" presStyleIdx="1" presStyleCnt="3"/>
      <dgm:spPr/>
    </dgm:pt>
    <dgm:pt modelId="{FD56A7A9-7777-47DC-9B60-039970F4A953}" type="pres">
      <dgm:prSet presAssocID="{FB10334E-6085-4DDD-9B0B-8E01E84E6D15}" presName="connTx" presStyleLbl="parChTrans1D2" presStyleIdx="1" presStyleCnt="3"/>
      <dgm:spPr/>
    </dgm:pt>
    <dgm:pt modelId="{A5B0C4D7-9E9C-46DD-9316-D50E8EF86D9F}" type="pres">
      <dgm:prSet presAssocID="{FE366A1F-4FAF-472D-A8B2-E8F623E2A574}" presName="root2" presStyleCnt="0"/>
      <dgm:spPr/>
    </dgm:pt>
    <dgm:pt modelId="{2C1345F2-CF7C-45C1-82B2-3835BE6733DB}" type="pres">
      <dgm:prSet presAssocID="{FE366A1F-4FAF-472D-A8B2-E8F623E2A574}" presName="LevelTwoTextNode" presStyleLbl="node2" presStyleIdx="1" presStyleCnt="3">
        <dgm:presLayoutVars>
          <dgm:chPref val="3"/>
        </dgm:presLayoutVars>
      </dgm:prSet>
      <dgm:spPr/>
    </dgm:pt>
    <dgm:pt modelId="{4210663A-82F2-49DC-A0E5-8F3E400ECF2E}" type="pres">
      <dgm:prSet presAssocID="{FE366A1F-4FAF-472D-A8B2-E8F623E2A574}" presName="level3hierChild" presStyleCnt="0"/>
      <dgm:spPr/>
    </dgm:pt>
    <dgm:pt modelId="{71169E27-7A96-4D6D-9B8A-E4A92613FF82}" type="pres">
      <dgm:prSet presAssocID="{45C70F91-FFE2-4A08-97E8-7123A346ABCE}" presName="conn2-1" presStyleLbl="parChTrans1D2" presStyleIdx="2" presStyleCnt="3"/>
      <dgm:spPr/>
    </dgm:pt>
    <dgm:pt modelId="{16FAD300-B3BA-481B-A6DD-6A0B9BE962F1}" type="pres">
      <dgm:prSet presAssocID="{45C70F91-FFE2-4A08-97E8-7123A346ABCE}" presName="connTx" presStyleLbl="parChTrans1D2" presStyleIdx="2" presStyleCnt="3"/>
      <dgm:spPr/>
    </dgm:pt>
    <dgm:pt modelId="{B2A05DBF-501B-412E-9230-7B6FF863F87A}" type="pres">
      <dgm:prSet presAssocID="{E5F7C1A5-41AE-4745-B403-E2B94C2AE6A1}" presName="root2" presStyleCnt="0"/>
      <dgm:spPr/>
    </dgm:pt>
    <dgm:pt modelId="{33EB6EA5-2995-4C2E-B200-4389C5B874EF}" type="pres">
      <dgm:prSet presAssocID="{E5F7C1A5-41AE-4745-B403-E2B94C2AE6A1}" presName="LevelTwoTextNode" presStyleLbl="node2" presStyleIdx="2" presStyleCnt="3">
        <dgm:presLayoutVars>
          <dgm:chPref val="3"/>
        </dgm:presLayoutVars>
      </dgm:prSet>
      <dgm:spPr/>
    </dgm:pt>
    <dgm:pt modelId="{FBC3CE25-C1B9-41C8-8E27-390C61AA1BE5}" type="pres">
      <dgm:prSet presAssocID="{E5F7C1A5-41AE-4745-B403-E2B94C2AE6A1}" presName="level3hierChild" presStyleCnt="0"/>
      <dgm:spPr/>
    </dgm:pt>
    <dgm:pt modelId="{A637BC37-ED29-4584-A75E-867B78A6A39D}" type="pres">
      <dgm:prSet presAssocID="{33B2694F-F03E-4A13-A983-832E93B81126}" presName="root1" presStyleCnt="0"/>
      <dgm:spPr/>
    </dgm:pt>
    <dgm:pt modelId="{FA045257-BAD7-4289-8B9E-159479F7D45C}" type="pres">
      <dgm:prSet presAssocID="{33B2694F-F03E-4A13-A983-832E93B81126}" presName="LevelOneTextNode" presStyleLbl="node0" presStyleIdx="2" presStyleCnt="3">
        <dgm:presLayoutVars>
          <dgm:chPref val="3"/>
        </dgm:presLayoutVars>
      </dgm:prSet>
      <dgm:spPr/>
    </dgm:pt>
    <dgm:pt modelId="{2E4A4F42-122D-42E2-BA5E-431320A5E517}" type="pres">
      <dgm:prSet presAssocID="{33B2694F-F03E-4A13-A983-832E93B81126}" presName="level2hierChild" presStyleCnt="0"/>
      <dgm:spPr/>
    </dgm:pt>
  </dgm:ptLst>
  <dgm:cxnLst>
    <dgm:cxn modelId="{34D96721-6157-4635-A6DD-3EF1E95797AF}" type="presOf" srcId="{1E1765A3-D0E4-4B06-ADE1-F5E3866BEFA0}" destId="{B31ABA1F-E45C-4B3F-B4BD-7670D96289D0}" srcOrd="0" destOrd="0" presId="urn:microsoft.com/office/officeart/2005/8/layout/hierarchy2"/>
    <dgm:cxn modelId="{C9330E60-436F-4E2A-BA78-E9B9BFA33316}" srcId="{79A3A616-7A7D-40B4-98FA-936EC686A784}" destId="{FE366A1F-4FAF-472D-A8B2-E8F623E2A574}" srcOrd="1" destOrd="0" parTransId="{FB10334E-6085-4DDD-9B0B-8E01E84E6D15}" sibTransId="{184EC9EB-BB72-4F8E-8DBA-43FE02F9D3B2}"/>
    <dgm:cxn modelId="{C40D6041-672C-4A41-892E-9B7963D5D031}" type="presOf" srcId="{E5F7C1A5-41AE-4745-B403-E2B94C2AE6A1}" destId="{33EB6EA5-2995-4C2E-B200-4389C5B874EF}" srcOrd="0" destOrd="0" presId="urn:microsoft.com/office/officeart/2005/8/layout/hierarchy2"/>
    <dgm:cxn modelId="{D0656E41-4A89-4113-A929-473B2CBCFAB5}" type="presOf" srcId="{45C70F91-FFE2-4A08-97E8-7123A346ABCE}" destId="{71169E27-7A96-4D6D-9B8A-E4A92613FF82}" srcOrd="0" destOrd="0" presId="urn:microsoft.com/office/officeart/2005/8/layout/hierarchy2"/>
    <dgm:cxn modelId="{B68E5347-F27A-42B8-BF9B-9E15227DCDE2}" type="presOf" srcId="{FB10334E-6085-4DDD-9B0B-8E01E84E6D15}" destId="{0F19A203-898A-41A9-AEA9-2D4325B6C0AD}" srcOrd="0" destOrd="0" presId="urn:microsoft.com/office/officeart/2005/8/layout/hierarchy2"/>
    <dgm:cxn modelId="{D82A906C-736A-4456-AA1A-1E72B2192F39}" type="presOf" srcId="{BD726E18-8D3C-4C16-A502-B81ED0FD52F6}" destId="{53EE7831-E63F-4098-AE28-845ECCCB5DE9}" srcOrd="0" destOrd="0" presId="urn:microsoft.com/office/officeart/2005/8/layout/hierarchy2"/>
    <dgm:cxn modelId="{A735AB4C-B066-4718-89AA-398F9A7124A0}" type="presOf" srcId="{AA0AC232-6504-4FFF-BAAE-E497504DBF0C}" destId="{E6CB1D15-141A-41DA-9FF2-5E4C51D4B384}" srcOrd="0" destOrd="0" presId="urn:microsoft.com/office/officeart/2005/8/layout/hierarchy2"/>
    <dgm:cxn modelId="{3A5ECE7B-4986-4C15-A1F3-102F27016E23}" srcId="{1E1765A3-D0E4-4B06-ADE1-F5E3866BEFA0}" destId="{33B2694F-F03E-4A13-A983-832E93B81126}" srcOrd="2" destOrd="0" parTransId="{D4DB4F88-F6DB-41D9-93B5-0F7F283E208D}" sibTransId="{D440C9C7-C9A8-4F33-90E0-49E4CCACED62}"/>
    <dgm:cxn modelId="{DA447F83-CD18-4B64-B8E5-7F3CD2FE2B8D}" srcId="{1E1765A3-D0E4-4B06-ADE1-F5E3866BEFA0}" destId="{79A3A616-7A7D-40B4-98FA-936EC686A784}" srcOrd="1" destOrd="0" parTransId="{EEB61C2B-B1DB-4AAD-8EBE-C4B085BBAD52}" sibTransId="{7D64DE65-65B0-422A-A4CA-CACABD7EEF2C}"/>
    <dgm:cxn modelId="{3CA12186-1D43-472B-8ABE-D948D5345179}" type="presOf" srcId="{FE366A1F-4FAF-472D-A8B2-E8F623E2A574}" destId="{2C1345F2-CF7C-45C1-82B2-3835BE6733DB}" srcOrd="0" destOrd="0" presId="urn:microsoft.com/office/officeart/2005/8/layout/hierarchy2"/>
    <dgm:cxn modelId="{9844B99C-6626-4031-8150-E2ECFD60B687}" srcId="{79A3A616-7A7D-40B4-98FA-936EC686A784}" destId="{E5F7C1A5-41AE-4745-B403-E2B94C2AE6A1}" srcOrd="2" destOrd="0" parTransId="{45C70F91-FFE2-4A08-97E8-7123A346ABCE}" sibTransId="{A3FA6A2A-9326-4B8D-8E26-FB8E4FA6F321}"/>
    <dgm:cxn modelId="{404028A2-603D-465F-9923-EECD262E556B}" srcId="{79A3A616-7A7D-40B4-98FA-936EC686A784}" destId="{BD726E18-8D3C-4C16-A502-B81ED0FD52F6}" srcOrd="0" destOrd="0" parTransId="{AA0AC232-6504-4FFF-BAAE-E497504DBF0C}" sibTransId="{C992840B-1DFB-4D12-82D5-2DFEAA1233CD}"/>
    <dgm:cxn modelId="{BC03D5A6-EAD0-4E07-B96C-AA9EDAF9D087}" type="presOf" srcId="{FB10334E-6085-4DDD-9B0B-8E01E84E6D15}" destId="{FD56A7A9-7777-47DC-9B60-039970F4A953}" srcOrd="1" destOrd="0" presId="urn:microsoft.com/office/officeart/2005/8/layout/hierarchy2"/>
    <dgm:cxn modelId="{8FE7FCB4-FEF9-4594-BA92-E5C94B34AE5A}" type="presOf" srcId="{79A3A616-7A7D-40B4-98FA-936EC686A784}" destId="{8FA4FAEF-597D-4899-8047-068CA7E0F23F}" srcOrd="0" destOrd="0" presId="urn:microsoft.com/office/officeart/2005/8/layout/hierarchy2"/>
    <dgm:cxn modelId="{77FD98B6-B2F1-4367-BEDA-F5410C305E2A}" type="presOf" srcId="{AA0AC232-6504-4FFF-BAAE-E497504DBF0C}" destId="{B5F97FA7-DD2D-4478-B98C-41005F031B0A}" srcOrd="1" destOrd="0" presId="urn:microsoft.com/office/officeart/2005/8/layout/hierarchy2"/>
    <dgm:cxn modelId="{C894C1BF-FBC1-48F4-8CA6-D8A2C8AD43CD}" srcId="{1E1765A3-D0E4-4B06-ADE1-F5E3866BEFA0}" destId="{B0579C69-AB2C-461F-88FB-5D2129310D39}" srcOrd="0" destOrd="0" parTransId="{6BD080C9-3C07-4322-8374-07A7741936E4}" sibTransId="{04566E19-A5F8-4882-8D8C-66406DE51C44}"/>
    <dgm:cxn modelId="{8C2F3CEC-E8A7-4EE6-B3D3-9E5D122A7CD7}" type="presOf" srcId="{45C70F91-FFE2-4A08-97E8-7123A346ABCE}" destId="{16FAD300-B3BA-481B-A6DD-6A0B9BE962F1}" srcOrd="1" destOrd="0" presId="urn:microsoft.com/office/officeart/2005/8/layout/hierarchy2"/>
    <dgm:cxn modelId="{75784CEE-E89B-45DD-AC98-6742EC36FA85}" type="presOf" srcId="{B0579C69-AB2C-461F-88FB-5D2129310D39}" destId="{B640EC8A-03FC-44F1-B5A5-8D77E44A28D2}" srcOrd="0" destOrd="0" presId="urn:microsoft.com/office/officeart/2005/8/layout/hierarchy2"/>
    <dgm:cxn modelId="{563A7DFC-27FC-4268-9604-63A93F31D405}" type="presOf" srcId="{33B2694F-F03E-4A13-A983-832E93B81126}" destId="{FA045257-BAD7-4289-8B9E-159479F7D45C}" srcOrd="0" destOrd="0" presId="urn:microsoft.com/office/officeart/2005/8/layout/hierarchy2"/>
    <dgm:cxn modelId="{41954C09-6277-4A13-B9A6-F3C8BC5C25E6}" type="presParOf" srcId="{B31ABA1F-E45C-4B3F-B4BD-7670D96289D0}" destId="{0C49EB9E-E361-4C50-871C-854006C9E79B}" srcOrd="0" destOrd="0" presId="urn:microsoft.com/office/officeart/2005/8/layout/hierarchy2"/>
    <dgm:cxn modelId="{0617E695-C892-475F-8501-05613F2262DB}" type="presParOf" srcId="{0C49EB9E-E361-4C50-871C-854006C9E79B}" destId="{B640EC8A-03FC-44F1-B5A5-8D77E44A28D2}" srcOrd="0" destOrd="0" presId="urn:microsoft.com/office/officeart/2005/8/layout/hierarchy2"/>
    <dgm:cxn modelId="{7A4F485F-803F-4DAF-A052-1C863182762F}" type="presParOf" srcId="{0C49EB9E-E361-4C50-871C-854006C9E79B}" destId="{84AA5BD6-297A-481D-A0E9-AD6DF239A939}" srcOrd="1" destOrd="0" presId="urn:microsoft.com/office/officeart/2005/8/layout/hierarchy2"/>
    <dgm:cxn modelId="{49485889-C58A-4D4A-8F6E-7FD91C561F24}" type="presParOf" srcId="{B31ABA1F-E45C-4B3F-B4BD-7670D96289D0}" destId="{C7CA09B1-A525-4100-9146-594FF0ED2B09}" srcOrd="1" destOrd="0" presId="urn:microsoft.com/office/officeart/2005/8/layout/hierarchy2"/>
    <dgm:cxn modelId="{5DEBFCDA-3FDC-4A58-AD03-CDDC44E82ACA}" type="presParOf" srcId="{C7CA09B1-A525-4100-9146-594FF0ED2B09}" destId="{8FA4FAEF-597D-4899-8047-068CA7E0F23F}" srcOrd="0" destOrd="0" presId="urn:microsoft.com/office/officeart/2005/8/layout/hierarchy2"/>
    <dgm:cxn modelId="{8B144D9F-310F-47CA-8558-862C4EF77538}" type="presParOf" srcId="{C7CA09B1-A525-4100-9146-594FF0ED2B09}" destId="{FE55F31A-0903-4DFC-B200-92358C6B69C3}" srcOrd="1" destOrd="0" presId="urn:microsoft.com/office/officeart/2005/8/layout/hierarchy2"/>
    <dgm:cxn modelId="{0D51C62F-6EA7-48F8-BAA3-DDC6A79527C7}" type="presParOf" srcId="{FE55F31A-0903-4DFC-B200-92358C6B69C3}" destId="{E6CB1D15-141A-41DA-9FF2-5E4C51D4B384}" srcOrd="0" destOrd="0" presId="urn:microsoft.com/office/officeart/2005/8/layout/hierarchy2"/>
    <dgm:cxn modelId="{52350314-9FFB-467C-B22B-02C268B37082}" type="presParOf" srcId="{E6CB1D15-141A-41DA-9FF2-5E4C51D4B384}" destId="{B5F97FA7-DD2D-4478-B98C-41005F031B0A}" srcOrd="0" destOrd="0" presId="urn:microsoft.com/office/officeart/2005/8/layout/hierarchy2"/>
    <dgm:cxn modelId="{7586DBBD-0846-480D-B087-55E502C874A2}" type="presParOf" srcId="{FE55F31A-0903-4DFC-B200-92358C6B69C3}" destId="{53EEAF41-1586-4C65-B035-E155EC2AE61B}" srcOrd="1" destOrd="0" presId="urn:microsoft.com/office/officeart/2005/8/layout/hierarchy2"/>
    <dgm:cxn modelId="{BAE4A874-748C-4347-8531-6A6FFDCC5372}" type="presParOf" srcId="{53EEAF41-1586-4C65-B035-E155EC2AE61B}" destId="{53EE7831-E63F-4098-AE28-845ECCCB5DE9}" srcOrd="0" destOrd="0" presId="urn:microsoft.com/office/officeart/2005/8/layout/hierarchy2"/>
    <dgm:cxn modelId="{ABF49DE1-C8CF-4D34-9F1A-7887DDA0B0ED}" type="presParOf" srcId="{53EEAF41-1586-4C65-B035-E155EC2AE61B}" destId="{F7B44CB9-BFA3-412C-A171-879820562C54}" srcOrd="1" destOrd="0" presId="urn:microsoft.com/office/officeart/2005/8/layout/hierarchy2"/>
    <dgm:cxn modelId="{B1EBB1F2-6109-41B7-8894-DF5C1FDBDC53}" type="presParOf" srcId="{FE55F31A-0903-4DFC-B200-92358C6B69C3}" destId="{0F19A203-898A-41A9-AEA9-2D4325B6C0AD}" srcOrd="2" destOrd="0" presId="urn:microsoft.com/office/officeart/2005/8/layout/hierarchy2"/>
    <dgm:cxn modelId="{102EFD59-0EDA-41D8-8603-5582F7E2CB9A}" type="presParOf" srcId="{0F19A203-898A-41A9-AEA9-2D4325B6C0AD}" destId="{FD56A7A9-7777-47DC-9B60-039970F4A953}" srcOrd="0" destOrd="0" presId="urn:microsoft.com/office/officeart/2005/8/layout/hierarchy2"/>
    <dgm:cxn modelId="{04DFD854-8750-45AA-951C-7DF0783AB5BC}" type="presParOf" srcId="{FE55F31A-0903-4DFC-B200-92358C6B69C3}" destId="{A5B0C4D7-9E9C-46DD-9316-D50E8EF86D9F}" srcOrd="3" destOrd="0" presId="urn:microsoft.com/office/officeart/2005/8/layout/hierarchy2"/>
    <dgm:cxn modelId="{0243342C-7936-418D-8AC0-2C5C24721251}" type="presParOf" srcId="{A5B0C4D7-9E9C-46DD-9316-D50E8EF86D9F}" destId="{2C1345F2-CF7C-45C1-82B2-3835BE6733DB}" srcOrd="0" destOrd="0" presId="urn:microsoft.com/office/officeart/2005/8/layout/hierarchy2"/>
    <dgm:cxn modelId="{550F0C8B-C0C6-4CDE-B831-BF531AECD768}" type="presParOf" srcId="{A5B0C4D7-9E9C-46DD-9316-D50E8EF86D9F}" destId="{4210663A-82F2-49DC-A0E5-8F3E400ECF2E}" srcOrd="1" destOrd="0" presId="urn:microsoft.com/office/officeart/2005/8/layout/hierarchy2"/>
    <dgm:cxn modelId="{E0AD8C75-0DDF-431E-AE80-1B7E8D479FCE}" type="presParOf" srcId="{FE55F31A-0903-4DFC-B200-92358C6B69C3}" destId="{71169E27-7A96-4D6D-9B8A-E4A92613FF82}" srcOrd="4" destOrd="0" presId="urn:microsoft.com/office/officeart/2005/8/layout/hierarchy2"/>
    <dgm:cxn modelId="{6910D7B4-3F1C-475B-B381-CCE75067F115}" type="presParOf" srcId="{71169E27-7A96-4D6D-9B8A-E4A92613FF82}" destId="{16FAD300-B3BA-481B-A6DD-6A0B9BE962F1}" srcOrd="0" destOrd="0" presId="urn:microsoft.com/office/officeart/2005/8/layout/hierarchy2"/>
    <dgm:cxn modelId="{06C528F1-225E-4315-BB6C-5757CE3121A1}" type="presParOf" srcId="{FE55F31A-0903-4DFC-B200-92358C6B69C3}" destId="{B2A05DBF-501B-412E-9230-7B6FF863F87A}" srcOrd="5" destOrd="0" presId="urn:microsoft.com/office/officeart/2005/8/layout/hierarchy2"/>
    <dgm:cxn modelId="{945E6498-811E-40F9-971D-A74E8EF5682D}" type="presParOf" srcId="{B2A05DBF-501B-412E-9230-7B6FF863F87A}" destId="{33EB6EA5-2995-4C2E-B200-4389C5B874EF}" srcOrd="0" destOrd="0" presId="urn:microsoft.com/office/officeart/2005/8/layout/hierarchy2"/>
    <dgm:cxn modelId="{9168060C-E0F2-489A-BDC1-DA418BAA31F8}" type="presParOf" srcId="{B2A05DBF-501B-412E-9230-7B6FF863F87A}" destId="{FBC3CE25-C1B9-41C8-8E27-390C61AA1BE5}" srcOrd="1" destOrd="0" presId="urn:microsoft.com/office/officeart/2005/8/layout/hierarchy2"/>
    <dgm:cxn modelId="{B0839FC3-7EBF-48BE-B737-B2F402CDB275}" type="presParOf" srcId="{B31ABA1F-E45C-4B3F-B4BD-7670D96289D0}" destId="{A637BC37-ED29-4584-A75E-867B78A6A39D}" srcOrd="2" destOrd="0" presId="urn:microsoft.com/office/officeart/2005/8/layout/hierarchy2"/>
    <dgm:cxn modelId="{DBC656E1-18E0-470A-A9C1-578E35E79F57}" type="presParOf" srcId="{A637BC37-ED29-4584-A75E-867B78A6A39D}" destId="{FA045257-BAD7-4289-8B9E-159479F7D45C}" srcOrd="0" destOrd="0" presId="urn:microsoft.com/office/officeart/2005/8/layout/hierarchy2"/>
    <dgm:cxn modelId="{9FA3FF7E-6AEB-4CC5-859A-C8AF61C0F689}" type="presParOf" srcId="{A637BC37-ED29-4584-A75E-867B78A6A39D}" destId="{2E4A4F42-122D-42E2-BA5E-431320A5E51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7EEFA8-079A-493D-82EF-244D2483EBE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1CFB0A-4EA5-4E5C-B0D1-0FB5A75F1F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0A55"/>
              </a:solidFill>
            </a:rPr>
            <a:t>Maintain interagency/stakeholder teams for river floats</a:t>
          </a:r>
        </a:p>
      </dgm:t>
    </dgm:pt>
    <dgm:pt modelId="{49FE5E0A-401F-4DCE-8D2B-EB487A191AD3}" type="parTrans" cxnId="{A0C7E7F3-CC6A-4840-A110-6156496D185B}">
      <dgm:prSet/>
      <dgm:spPr/>
      <dgm:t>
        <a:bodyPr/>
        <a:lstStyle/>
        <a:p>
          <a:endParaRPr lang="en-US"/>
        </a:p>
      </dgm:t>
    </dgm:pt>
    <dgm:pt modelId="{159A5B62-7B03-4635-82F8-440F022AB7F3}" type="sibTrans" cxnId="{A0C7E7F3-CC6A-4840-A110-6156496D185B}">
      <dgm:prSet/>
      <dgm:spPr/>
      <dgm:t>
        <a:bodyPr/>
        <a:lstStyle/>
        <a:p>
          <a:endParaRPr lang="en-US"/>
        </a:p>
      </dgm:t>
    </dgm:pt>
    <dgm:pt modelId="{60F27EBA-6E18-4631-B002-FC0F283D32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0A55"/>
              </a:solidFill>
            </a:rPr>
            <a:t>Planning supported operations. Maintain indoor formal OPS/SAFETY all hands meeting/training</a:t>
          </a:r>
        </a:p>
      </dgm:t>
    </dgm:pt>
    <dgm:pt modelId="{8312F633-B26E-4466-AA4A-D1F252481A26}" type="parTrans" cxnId="{1A01CFAD-86CE-4BEB-8A22-98BA1653EABC}">
      <dgm:prSet/>
      <dgm:spPr/>
      <dgm:t>
        <a:bodyPr/>
        <a:lstStyle/>
        <a:p>
          <a:endParaRPr lang="en-US"/>
        </a:p>
      </dgm:t>
    </dgm:pt>
    <dgm:pt modelId="{987916D5-09E0-4C3F-8130-E6BC1B772261}" type="sibTrans" cxnId="{1A01CFAD-86CE-4BEB-8A22-98BA1653EABC}">
      <dgm:prSet/>
      <dgm:spPr/>
      <dgm:t>
        <a:bodyPr/>
        <a:lstStyle/>
        <a:p>
          <a:endParaRPr lang="en-US"/>
        </a:p>
      </dgm:t>
    </dgm:pt>
    <dgm:pt modelId="{2BD091F1-E93D-4BFB-968A-CB6A0AFD11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0A55"/>
              </a:solidFill>
            </a:rPr>
            <a:t>Marine Band handheld radios were critical resources to coordinate and conduct safe operations</a:t>
          </a:r>
        </a:p>
      </dgm:t>
    </dgm:pt>
    <dgm:pt modelId="{763B38D4-1F23-4493-BA3D-8B0149E0F47D}" type="parTrans" cxnId="{02E35F0F-4315-44D6-806B-3DA4052DC2FC}">
      <dgm:prSet/>
      <dgm:spPr/>
      <dgm:t>
        <a:bodyPr/>
        <a:lstStyle/>
        <a:p>
          <a:endParaRPr lang="en-US"/>
        </a:p>
      </dgm:t>
    </dgm:pt>
    <dgm:pt modelId="{00AB46F9-9558-4EB0-92A6-52E19AC0D2A1}" type="sibTrans" cxnId="{02E35F0F-4315-44D6-806B-3DA4052DC2FC}">
      <dgm:prSet/>
      <dgm:spPr/>
      <dgm:t>
        <a:bodyPr/>
        <a:lstStyle/>
        <a:p>
          <a:endParaRPr lang="en-US"/>
        </a:p>
      </dgm:t>
    </dgm:pt>
    <dgm:pt modelId="{4B710CE1-45F6-4DFB-9941-6F2AA66EAF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0A55"/>
              </a:solidFill>
            </a:rPr>
            <a:t>Generate a canned message for delivery to public or industry personnel when team is questioned</a:t>
          </a:r>
        </a:p>
      </dgm:t>
    </dgm:pt>
    <dgm:pt modelId="{164212F4-B5F5-4A8F-B374-BF18C61D2A66}" type="parTrans" cxnId="{4E7BB808-0045-40C0-9580-FB77B91298CB}">
      <dgm:prSet/>
      <dgm:spPr/>
      <dgm:t>
        <a:bodyPr/>
        <a:lstStyle/>
        <a:p>
          <a:endParaRPr lang="en-US"/>
        </a:p>
      </dgm:t>
    </dgm:pt>
    <dgm:pt modelId="{51A3DB32-3CDD-4B81-8BF0-1DDF8F0AE97D}" type="sibTrans" cxnId="{4E7BB808-0045-40C0-9580-FB77B91298CB}">
      <dgm:prSet/>
      <dgm:spPr/>
      <dgm:t>
        <a:bodyPr/>
        <a:lstStyle/>
        <a:p>
          <a:endParaRPr lang="en-US"/>
        </a:p>
      </dgm:t>
    </dgm:pt>
    <dgm:pt modelId="{26356BAF-AD05-4E60-9A81-30B6FBEA67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0A55"/>
              </a:solidFill>
            </a:rPr>
            <a:t>Request committee chair to send out local notice to mariners/industry a week prior to river float</a:t>
          </a:r>
        </a:p>
      </dgm:t>
    </dgm:pt>
    <dgm:pt modelId="{0478F113-37FC-4262-A404-A311DF41CB10}" type="parTrans" cxnId="{27C2F06B-3128-4D6A-B614-AEFE240D8A1C}">
      <dgm:prSet/>
      <dgm:spPr/>
      <dgm:t>
        <a:bodyPr/>
        <a:lstStyle/>
        <a:p>
          <a:endParaRPr lang="en-US"/>
        </a:p>
      </dgm:t>
    </dgm:pt>
    <dgm:pt modelId="{1DCFC02E-941E-44B5-8473-D38D43486E21}" type="sibTrans" cxnId="{27C2F06B-3128-4D6A-B614-AEFE240D8A1C}">
      <dgm:prSet/>
      <dgm:spPr/>
      <dgm:t>
        <a:bodyPr/>
        <a:lstStyle/>
        <a:p>
          <a:endParaRPr lang="en-US"/>
        </a:p>
      </dgm:t>
    </dgm:pt>
    <dgm:pt modelId="{E31035F7-9EDE-471A-A4AB-66CA640023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0A55"/>
              </a:solidFill>
            </a:rPr>
            <a:t>More PHOTOS!</a:t>
          </a:r>
        </a:p>
      </dgm:t>
    </dgm:pt>
    <dgm:pt modelId="{892D0EA3-75D1-4009-AE11-06AB72999465}" type="parTrans" cxnId="{395BF746-739A-4EC4-98B8-19B8F84874CF}">
      <dgm:prSet/>
      <dgm:spPr/>
      <dgm:t>
        <a:bodyPr/>
        <a:lstStyle/>
        <a:p>
          <a:endParaRPr lang="en-US"/>
        </a:p>
      </dgm:t>
    </dgm:pt>
    <dgm:pt modelId="{961CD04E-8F2C-47D6-B03C-E2D332FA8206}" type="sibTrans" cxnId="{395BF746-739A-4EC4-98B8-19B8F84874CF}">
      <dgm:prSet/>
      <dgm:spPr/>
      <dgm:t>
        <a:bodyPr/>
        <a:lstStyle/>
        <a:p>
          <a:endParaRPr lang="en-US"/>
        </a:p>
      </dgm:t>
    </dgm:pt>
    <dgm:pt modelId="{9E76925C-9497-487F-9640-4746B380FF36}" type="pres">
      <dgm:prSet presAssocID="{667EEFA8-079A-493D-82EF-244D2483EBEC}" presName="root" presStyleCnt="0">
        <dgm:presLayoutVars>
          <dgm:dir/>
          <dgm:resizeHandles val="exact"/>
        </dgm:presLayoutVars>
      </dgm:prSet>
      <dgm:spPr/>
    </dgm:pt>
    <dgm:pt modelId="{DFB4AA47-C4A8-4072-BBD7-193D51DD19ED}" type="pres">
      <dgm:prSet presAssocID="{091CFB0A-4EA5-4E5C-B0D1-0FB5A75F1F92}" presName="compNode" presStyleCnt="0"/>
      <dgm:spPr/>
    </dgm:pt>
    <dgm:pt modelId="{D54EEB9F-944C-46E6-8CFB-189FF4632AB1}" type="pres">
      <dgm:prSet presAssocID="{091CFB0A-4EA5-4E5C-B0D1-0FB5A75F1F92}" presName="bgRect" presStyleLbl="bgShp" presStyleIdx="0" presStyleCnt="6"/>
      <dgm:spPr/>
    </dgm:pt>
    <dgm:pt modelId="{D5735ECB-D7DA-4F37-98EF-5085E6F7D1E4}" type="pres">
      <dgm:prSet presAssocID="{091CFB0A-4EA5-4E5C-B0D1-0FB5A75F1F9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chor"/>
        </a:ext>
      </dgm:extLst>
    </dgm:pt>
    <dgm:pt modelId="{00D6856B-9C18-452A-8C7A-D07293D075F0}" type="pres">
      <dgm:prSet presAssocID="{091CFB0A-4EA5-4E5C-B0D1-0FB5A75F1F92}" presName="spaceRect" presStyleCnt="0"/>
      <dgm:spPr/>
    </dgm:pt>
    <dgm:pt modelId="{57985F88-25EA-4E9A-B726-2EFAC1B43A2C}" type="pres">
      <dgm:prSet presAssocID="{091CFB0A-4EA5-4E5C-B0D1-0FB5A75F1F92}" presName="parTx" presStyleLbl="revTx" presStyleIdx="0" presStyleCnt="6">
        <dgm:presLayoutVars>
          <dgm:chMax val="0"/>
          <dgm:chPref val="0"/>
        </dgm:presLayoutVars>
      </dgm:prSet>
      <dgm:spPr/>
    </dgm:pt>
    <dgm:pt modelId="{2DC15F51-6081-4C58-8443-3CC53CB84A12}" type="pres">
      <dgm:prSet presAssocID="{159A5B62-7B03-4635-82F8-440F022AB7F3}" presName="sibTrans" presStyleCnt="0"/>
      <dgm:spPr/>
    </dgm:pt>
    <dgm:pt modelId="{62622FED-F841-4DFC-B411-8A941C901C50}" type="pres">
      <dgm:prSet presAssocID="{60F27EBA-6E18-4631-B002-FC0F283D3261}" presName="compNode" presStyleCnt="0"/>
      <dgm:spPr/>
    </dgm:pt>
    <dgm:pt modelId="{6FF60116-3FA9-476E-A320-87C5DE1CCDE3}" type="pres">
      <dgm:prSet presAssocID="{60F27EBA-6E18-4631-B002-FC0F283D3261}" presName="bgRect" presStyleLbl="bgShp" presStyleIdx="1" presStyleCnt="6"/>
      <dgm:spPr/>
    </dgm:pt>
    <dgm:pt modelId="{F5379936-3A32-41A2-A78C-B2FD0C9D5BE5}" type="pres">
      <dgm:prSet presAssocID="{60F27EBA-6E18-4631-B002-FC0F283D326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B5D2B8DE-9170-4B4B-A6DE-75CF5A9E61B3}" type="pres">
      <dgm:prSet presAssocID="{60F27EBA-6E18-4631-B002-FC0F283D3261}" presName="spaceRect" presStyleCnt="0"/>
      <dgm:spPr/>
    </dgm:pt>
    <dgm:pt modelId="{EDE882FB-4ECE-457E-9E5A-DD8094644468}" type="pres">
      <dgm:prSet presAssocID="{60F27EBA-6E18-4631-B002-FC0F283D3261}" presName="parTx" presStyleLbl="revTx" presStyleIdx="1" presStyleCnt="6">
        <dgm:presLayoutVars>
          <dgm:chMax val="0"/>
          <dgm:chPref val="0"/>
        </dgm:presLayoutVars>
      </dgm:prSet>
      <dgm:spPr/>
    </dgm:pt>
    <dgm:pt modelId="{3216FA67-4AC5-4513-9C58-645D8B2EFF64}" type="pres">
      <dgm:prSet presAssocID="{987916D5-09E0-4C3F-8130-E6BC1B772261}" presName="sibTrans" presStyleCnt="0"/>
      <dgm:spPr/>
    </dgm:pt>
    <dgm:pt modelId="{3EA02134-44E8-427E-BE90-79845DF80819}" type="pres">
      <dgm:prSet presAssocID="{2BD091F1-E93D-4BFB-968A-CB6A0AFD11B6}" presName="compNode" presStyleCnt="0"/>
      <dgm:spPr/>
    </dgm:pt>
    <dgm:pt modelId="{57B56B89-7E90-4335-A8A8-4C6067E2D4B2}" type="pres">
      <dgm:prSet presAssocID="{2BD091F1-E93D-4BFB-968A-CB6A0AFD11B6}" presName="bgRect" presStyleLbl="bgShp" presStyleIdx="2" presStyleCnt="6"/>
      <dgm:spPr/>
    </dgm:pt>
    <dgm:pt modelId="{4AC9B1DE-09F6-44B8-836E-7051F92B5F14}" type="pres">
      <dgm:prSet presAssocID="{2BD091F1-E93D-4BFB-968A-CB6A0AFD11B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F6458A0-7188-4A50-8BEC-6AC939BC19B5}" type="pres">
      <dgm:prSet presAssocID="{2BD091F1-E93D-4BFB-968A-CB6A0AFD11B6}" presName="spaceRect" presStyleCnt="0"/>
      <dgm:spPr/>
    </dgm:pt>
    <dgm:pt modelId="{590802FD-7CF8-4DA2-BF8D-72B3C56E138D}" type="pres">
      <dgm:prSet presAssocID="{2BD091F1-E93D-4BFB-968A-CB6A0AFD11B6}" presName="parTx" presStyleLbl="revTx" presStyleIdx="2" presStyleCnt="6">
        <dgm:presLayoutVars>
          <dgm:chMax val="0"/>
          <dgm:chPref val="0"/>
        </dgm:presLayoutVars>
      </dgm:prSet>
      <dgm:spPr/>
    </dgm:pt>
    <dgm:pt modelId="{D8CB2500-0681-466F-95D4-3EB0A4A3E2FB}" type="pres">
      <dgm:prSet presAssocID="{00AB46F9-9558-4EB0-92A6-52E19AC0D2A1}" presName="sibTrans" presStyleCnt="0"/>
      <dgm:spPr/>
    </dgm:pt>
    <dgm:pt modelId="{DE537769-8F5B-43FA-86FD-E24914099112}" type="pres">
      <dgm:prSet presAssocID="{4B710CE1-45F6-4DFB-9941-6F2AA66EAFBC}" presName="compNode" presStyleCnt="0"/>
      <dgm:spPr/>
    </dgm:pt>
    <dgm:pt modelId="{DA833312-DE61-40FB-BBBD-EB9C245F0587}" type="pres">
      <dgm:prSet presAssocID="{4B710CE1-45F6-4DFB-9941-6F2AA66EAFBC}" presName="bgRect" presStyleLbl="bgShp" presStyleIdx="3" presStyleCnt="6"/>
      <dgm:spPr/>
    </dgm:pt>
    <dgm:pt modelId="{CC4C103B-3FEA-4905-ABAA-6AF5C4C40493}" type="pres">
      <dgm:prSet presAssocID="{4B710CE1-45F6-4DFB-9941-6F2AA66EAFB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08787F97-A961-4FA7-BA9B-95F4CB9ED9D8}" type="pres">
      <dgm:prSet presAssocID="{4B710CE1-45F6-4DFB-9941-6F2AA66EAFBC}" presName="spaceRect" presStyleCnt="0"/>
      <dgm:spPr/>
    </dgm:pt>
    <dgm:pt modelId="{86D2A1D9-7C85-480E-9598-2366D911EE40}" type="pres">
      <dgm:prSet presAssocID="{4B710CE1-45F6-4DFB-9941-6F2AA66EAFBC}" presName="parTx" presStyleLbl="revTx" presStyleIdx="3" presStyleCnt="6">
        <dgm:presLayoutVars>
          <dgm:chMax val="0"/>
          <dgm:chPref val="0"/>
        </dgm:presLayoutVars>
      </dgm:prSet>
      <dgm:spPr/>
    </dgm:pt>
    <dgm:pt modelId="{ABB7CEC3-AF87-4136-B22F-32306D3AD52D}" type="pres">
      <dgm:prSet presAssocID="{51A3DB32-3CDD-4B81-8BF0-1DDF8F0AE97D}" presName="sibTrans" presStyleCnt="0"/>
      <dgm:spPr/>
    </dgm:pt>
    <dgm:pt modelId="{CFC7F728-6002-4B26-AC34-3E13112A3424}" type="pres">
      <dgm:prSet presAssocID="{26356BAF-AD05-4E60-9A81-30B6FBEA67FD}" presName="compNode" presStyleCnt="0"/>
      <dgm:spPr/>
    </dgm:pt>
    <dgm:pt modelId="{28721470-38D5-4DAE-9750-27BC41E3A3A6}" type="pres">
      <dgm:prSet presAssocID="{26356BAF-AD05-4E60-9A81-30B6FBEA67FD}" presName="bgRect" presStyleLbl="bgShp" presStyleIdx="4" presStyleCnt="6"/>
      <dgm:spPr/>
    </dgm:pt>
    <dgm:pt modelId="{18812FB3-5C9A-4C7F-87CF-1ED4826ABBC0}" type="pres">
      <dgm:prSet presAssocID="{26356BAF-AD05-4E60-9A81-30B6FBEA67F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7AA82ED4-6776-4D7B-BC5F-BB297CC909C4}" type="pres">
      <dgm:prSet presAssocID="{26356BAF-AD05-4E60-9A81-30B6FBEA67FD}" presName="spaceRect" presStyleCnt="0"/>
      <dgm:spPr/>
    </dgm:pt>
    <dgm:pt modelId="{3D40E0C4-97EB-4934-8244-58E2484B502C}" type="pres">
      <dgm:prSet presAssocID="{26356BAF-AD05-4E60-9A81-30B6FBEA67FD}" presName="parTx" presStyleLbl="revTx" presStyleIdx="4" presStyleCnt="6">
        <dgm:presLayoutVars>
          <dgm:chMax val="0"/>
          <dgm:chPref val="0"/>
        </dgm:presLayoutVars>
      </dgm:prSet>
      <dgm:spPr/>
    </dgm:pt>
    <dgm:pt modelId="{41209F79-68C5-4D5F-8170-00B346932D66}" type="pres">
      <dgm:prSet presAssocID="{1DCFC02E-941E-44B5-8473-D38D43486E21}" presName="sibTrans" presStyleCnt="0"/>
      <dgm:spPr/>
    </dgm:pt>
    <dgm:pt modelId="{991AD231-700F-450C-8A1D-673FEF5F2AFA}" type="pres">
      <dgm:prSet presAssocID="{E31035F7-9EDE-471A-A4AB-66CA640023ED}" presName="compNode" presStyleCnt="0"/>
      <dgm:spPr/>
    </dgm:pt>
    <dgm:pt modelId="{21E67F44-AC7D-45CB-BD10-D5C54B371216}" type="pres">
      <dgm:prSet presAssocID="{E31035F7-9EDE-471A-A4AB-66CA640023ED}" presName="bgRect" presStyleLbl="bgShp" presStyleIdx="5" presStyleCnt="6" custLinFactNeighborX="-205" custLinFactNeighborY="10166"/>
      <dgm:spPr/>
    </dgm:pt>
    <dgm:pt modelId="{E8DA1125-E1A0-4C8E-A0F0-602FC9948B12}" type="pres">
      <dgm:prSet presAssocID="{E31035F7-9EDE-471A-A4AB-66CA640023E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mages"/>
        </a:ext>
      </dgm:extLst>
    </dgm:pt>
    <dgm:pt modelId="{38DC0F79-D6F9-430C-B187-43C7AEB20B2E}" type="pres">
      <dgm:prSet presAssocID="{E31035F7-9EDE-471A-A4AB-66CA640023ED}" presName="spaceRect" presStyleCnt="0"/>
      <dgm:spPr/>
    </dgm:pt>
    <dgm:pt modelId="{6B907530-8709-4DC1-BB5E-731FD6988C88}" type="pres">
      <dgm:prSet presAssocID="{E31035F7-9EDE-471A-A4AB-66CA640023E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E7BB808-0045-40C0-9580-FB77B91298CB}" srcId="{667EEFA8-079A-493D-82EF-244D2483EBEC}" destId="{4B710CE1-45F6-4DFB-9941-6F2AA66EAFBC}" srcOrd="3" destOrd="0" parTransId="{164212F4-B5F5-4A8F-B374-BF18C61D2A66}" sibTransId="{51A3DB32-3CDD-4B81-8BF0-1DDF8F0AE97D}"/>
    <dgm:cxn modelId="{02E35F0F-4315-44D6-806B-3DA4052DC2FC}" srcId="{667EEFA8-079A-493D-82EF-244D2483EBEC}" destId="{2BD091F1-E93D-4BFB-968A-CB6A0AFD11B6}" srcOrd="2" destOrd="0" parTransId="{763B38D4-1F23-4493-BA3D-8B0149E0F47D}" sibTransId="{00AB46F9-9558-4EB0-92A6-52E19AC0D2A1}"/>
    <dgm:cxn modelId="{424D4038-F56D-4083-8486-DE54368059FB}" type="presOf" srcId="{091CFB0A-4EA5-4E5C-B0D1-0FB5A75F1F92}" destId="{57985F88-25EA-4E9A-B726-2EFAC1B43A2C}" srcOrd="0" destOrd="0" presId="urn:microsoft.com/office/officeart/2018/2/layout/IconVerticalSolidList"/>
    <dgm:cxn modelId="{395BF746-739A-4EC4-98B8-19B8F84874CF}" srcId="{667EEFA8-079A-493D-82EF-244D2483EBEC}" destId="{E31035F7-9EDE-471A-A4AB-66CA640023ED}" srcOrd="5" destOrd="0" parTransId="{892D0EA3-75D1-4009-AE11-06AB72999465}" sibTransId="{961CD04E-8F2C-47D6-B03C-E2D332FA8206}"/>
    <dgm:cxn modelId="{27C2F06B-3128-4D6A-B614-AEFE240D8A1C}" srcId="{667EEFA8-079A-493D-82EF-244D2483EBEC}" destId="{26356BAF-AD05-4E60-9A81-30B6FBEA67FD}" srcOrd="4" destOrd="0" parTransId="{0478F113-37FC-4262-A404-A311DF41CB10}" sibTransId="{1DCFC02E-941E-44B5-8473-D38D43486E21}"/>
    <dgm:cxn modelId="{B5A8FA70-3101-4344-BE15-B3282BA5F5E8}" type="presOf" srcId="{667EEFA8-079A-493D-82EF-244D2483EBEC}" destId="{9E76925C-9497-487F-9640-4746B380FF36}" srcOrd="0" destOrd="0" presId="urn:microsoft.com/office/officeart/2018/2/layout/IconVerticalSolidList"/>
    <dgm:cxn modelId="{9DD3C577-8BB1-4357-BCBA-88A68B14CF95}" type="presOf" srcId="{4B710CE1-45F6-4DFB-9941-6F2AA66EAFBC}" destId="{86D2A1D9-7C85-480E-9598-2366D911EE40}" srcOrd="0" destOrd="0" presId="urn:microsoft.com/office/officeart/2018/2/layout/IconVerticalSolidList"/>
    <dgm:cxn modelId="{4A3B3D7E-9031-4846-BFBA-7840A8304551}" type="presOf" srcId="{E31035F7-9EDE-471A-A4AB-66CA640023ED}" destId="{6B907530-8709-4DC1-BB5E-731FD6988C88}" srcOrd="0" destOrd="0" presId="urn:microsoft.com/office/officeart/2018/2/layout/IconVerticalSolidList"/>
    <dgm:cxn modelId="{3F325F8C-CF5B-4383-AD7B-9FDFEDAD6384}" type="presOf" srcId="{60F27EBA-6E18-4631-B002-FC0F283D3261}" destId="{EDE882FB-4ECE-457E-9E5A-DD8094644468}" srcOrd="0" destOrd="0" presId="urn:microsoft.com/office/officeart/2018/2/layout/IconVerticalSolidList"/>
    <dgm:cxn modelId="{13644DA8-A1FA-43F7-8488-DACBCF9BDE56}" type="presOf" srcId="{2BD091F1-E93D-4BFB-968A-CB6A0AFD11B6}" destId="{590802FD-7CF8-4DA2-BF8D-72B3C56E138D}" srcOrd="0" destOrd="0" presId="urn:microsoft.com/office/officeart/2018/2/layout/IconVerticalSolidList"/>
    <dgm:cxn modelId="{1A01CFAD-86CE-4BEB-8A22-98BA1653EABC}" srcId="{667EEFA8-079A-493D-82EF-244D2483EBEC}" destId="{60F27EBA-6E18-4631-B002-FC0F283D3261}" srcOrd="1" destOrd="0" parTransId="{8312F633-B26E-4466-AA4A-D1F252481A26}" sibTransId="{987916D5-09E0-4C3F-8130-E6BC1B772261}"/>
    <dgm:cxn modelId="{EC0462BD-5CC8-4C4A-91D4-07B13BFC4982}" type="presOf" srcId="{26356BAF-AD05-4E60-9A81-30B6FBEA67FD}" destId="{3D40E0C4-97EB-4934-8244-58E2484B502C}" srcOrd="0" destOrd="0" presId="urn:microsoft.com/office/officeart/2018/2/layout/IconVerticalSolidList"/>
    <dgm:cxn modelId="{A0C7E7F3-CC6A-4840-A110-6156496D185B}" srcId="{667EEFA8-079A-493D-82EF-244D2483EBEC}" destId="{091CFB0A-4EA5-4E5C-B0D1-0FB5A75F1F92}" srcOrd="0" destOrd="0" parTransId="{49FE5E0A-401F-4DCE-8D2B-EB487A191AD3}" sibTransId="{159A5B62-7B03-4635-82F8-440F022AB7F3}"/>
    <dgm:cxn modelId="{A8983EA5-059D-4775-9B8F-30AD8011DF75}" type="presParOf" srcId="{9E76925C-9497-487F-9640-4746B380FF36}" destId="{DFB4AA47-C4A8-4072-BBD7-193D51DD19ED}" srcOrd="0" destOrd="0" presId="urn:microsoft.com/office/officeart/2018/2/layout/IconVerticalSolidList"/>
    <dgm:cxn modelId="{69067BD9-E71D-40DB-B337-3DA6CD5D087E}" type="presParOf" srcId="{DFB4AA47-C4A8-4072-BBD7-193D51DD19ED}" destId="{D54EEB9F-944C-46E6-8CFB-189FF4632AB1}" srcOrd="0" destOrd="0" presId="urn:microsoft.com/office/officeart/2018/2/layout/IconVerticalSolidList"/>
    <dgm:cxn modelId="{04026F0B-C731-43DB-9666-4B773EC43312}" type="presParOf" srcId="{DFB4AA47-C4A8-4072-BBD7-193D51DD19ED}" destId="{D5735ECB-D7DA-4F37-98EF-5085E6F7D1E4}" srcOrd="1" destOrd="0" presId="urn:microsoft.com/office/officeart/2018/2/layout/IconVerticalSolidList"/>
    <dgm:cxn modelId="{1A46686A-0EF6-4ECE-B06F-7384506D4EC1}" type="presParOf" srcId="{DFB4AA47-C4A8-4072-BBD7-193D51DD19ED}" destId="{00D6856B-9C18-452A-8C7A-D07293D075F0}" srcOrd="2" destOrd="0" presId="urn:microsoft.com/office/officeart/2018/2/layout/IconVerticalSolidList"/>
    <dgm:cxn modelId="{5DF4D96D-C139-4CA7-85B7-862123AB9EB3}" type="presParOf" srcId="{DFB4AA47-C4A8-4072-BBD7-193D51DD19ED}" destId="{57985F88-25EA-4E9A-B726-2EFAC1B43A2C}" srcOrd="3" destOrd="0" presId="urn:microsoft.com/office/officeart/2018/2/layout/IconVerticalSolidList"/>
    <dgm:cxn modelId="{70AC0417-B99C-45E8-B901-A7A2E14A6BC2}" type="presParOf" srcId="{9E76925C-9497-487F-9640-4746B380FF36}" destId="{2DC15F51-6081-4C58-8443-3CC53CB84A12}" srcOrd="1" destOrd="0" presId="urn:microsoft.com/office/officeart/2018/2/layout/IconVerticalSolidList"/>
    <dgm:cxn modelId="{7D95C7B0-0B45-4938-9ADF-04C77C7A129B}" type="presParOf" srcId="{9E76925C-9497-487F-9640-4746B380FF36}" destId="{62622FED-F841-4DFC-B411-8A941C901C50}" srcOrd="2" destOrd="0" presId="urn:microsoft.com/office/officeart/2018/2/layout/IconVerticalSolidList"/>
    <dgm:cxn modelId="{88F6A596-2A50-4C3F-A8C7-4BD0CB926CED}" type="presParOf" srcId="{62622FED-F841-4DFC-B411-8A941C901C50}" destId="{6FF60116-3FA9-476E-A320-87C5DE1CCDE3}" srcOrd="0" destOrd="0" presId="urn:microsoft.com/office/officeart/2018/2/layout/IconVerticalSolidList"/>
    <dgm:cxn modelId="{188F932B-6047-4F25-8A5D-D4F2B751A3D7}" type="presParOf" srcId="{62622FED-F841-4DFC-B411-8A941C901C50}" destId="{F5379936-3A32-41A2-A78C-B2FD0C9D5BE5}" srcOrd="1" destOrd="0" presId="urn:microsoft.com/office/officeart/2018/2/layout/IconVerticalSolidList"/>
    <dgm:cxn modelId="{AE7F068D-AC5B-4037-9CB1-6859422E31CD}" type="presParOf" srcId="{62622FED-F841-4DFC-B411-8A941C901C50}" destId="{B5D2B8DE-9170-4B4B-A6DE-75CF5A9E61B3}" srcOrd="2" destOrd="0" presId="urn:microsoft.com/office/officeart/2018/2/layout/IconVerticalSolidList"/>
    <dgm:cxn modelId="{4B5A90E0-584B-4991-94F5-0C30DA1983F3}" type="presParOf" srcId="{62622FED-F841-4DFC-B411-8A941C901C50}" destId="{EDE882FB-4ECE-457E-9E5A-DD8094644468}" srcOrd="3" destOrd="0" presId="urn:microsoft.com/office/officeart/2018/2/layout/IconVerticalSolidList"/>
    <dgm:cxn modelId="{21D76D3C-3FE0-4367-AE06-4584C63D5F4C}" type="presParOf" srcId="{9E76925C-9497-487F-9640-4746B380FF36}" destId="{3216FA67-4AC5-4513-9C58-645D8B2EFF64}" srcOrd="3" destOrd="0" presId="urn:microsoft.com/office/officeart/2018/2/layout/IconVerticalSolidList"/>
    <dgm:cxn modelId="{AE3CBD46-CF2C-499F-B00A-DDDDE45996FA}" type="presParOf" srcId="{9E76925C-9497-487F-9640-4746B380FF36}" destId="{3EA02134-44E8-427E-BE90-79845DF80819}" srcOrd="4" destOrd="0" presId="urn:microsoft.com/office/officeart/2018/2/layout/IconVerticalSolidList"/>
    <dgm:cxn modelId="{6C6995DE-F511-42BC-B14D-7A960E6A7364}" type="presParOf" srcId="{3EA02134-44E8-427E-BE90-79845DF80819}" destId="{57B56B89-7E90-4335-A8A8-4C6067E2D4B2}" srcOrd="0" destOrd="0" presId="urn:microsoft.com/office/officeart/2018/2/layout/IconVerticalSolidList"/>
    <dgm:cxn modelId="{330A68A3-225F-4BCE-905E-D2460CF5CC18}" type="presParOf" srcId="{3EA02134-44E8-427E-BE90-79845DF80819}" destId="{4AC9B1DE-09F6-44B8-836E-7051F92B5F14}" srcOrd="1" destOrd="0" presId="urn:microsoft.com/office/officeart/2018/2/layout/IconVerticalSolidList"/>
    <dgm:cxn modelId="{EAD80946-25C0-45CF-AB58-B63AD02F5E26}" type="presParOf" srcId="{3EA02134-44E8-427E-BE90-79845DF80819}" destId="{AF6458A0-7188-4A50-8BEC-6AC939BC19B5}" srcOrd="2" destOrd="0" presId="urn:microsoft.com/office/officeart/2018/2/layout/IconVerticalSolidList"/>
    <dgm:cxn modelId="{4A04478D-EB2E-4B20-8BEE-13A808786708}" type="presParOf" srcId="{3EA02134-44E8-427E-BE90-79845DF80819}" destId="{590802FD-7CF8-4DA2-BF8D-72B3C56E138D}" srcOrd="3" destOrd="0" presId="urn:microsoft.com/office/officeart/2018/2/layout/IconVerticalSolidList"/>
    <dgm:cxn modelId="{AD857721-BDBC-4292-BCF0-876FAA01C290}" type="presParOf" srcId="{9E76925C-9497-487F-9640-4746B380FF36}" destId="{D8CB2500-0681-466F-95D4-3EB0A4A3E2FB}" srcOrd="5" destOrd="0" presId="urn:microsoft.com/office/officeart/2018/2/layout/IconVerticalSolidList"/>
    <dgm:cxn modelId="{816D9724-3BF6-44D3-9A16-E2B51187792D}" type="presParOf" srcId="{9E76925C-9497-487F-9640-4746B380FF36}" destId="{DE537769-8F5B-43FA-86FD-E24914099112}" srcOrd="6" destOrd="0" presId="urn:microsoft.com/office/officeart/2018/2/layout/IconVerticalSolidList"/>
    <dgm:cxn modelId="{06FD0151-2456-4BE3-9ADA-41081ADA413C}" type="presParOf" srcId="{DE537769-8F5B-43FA-86FD-E24914099112}" destId="{DA833312-DE61-40FB-BBBD-EB9C245F0587}" srcOrd="0" destOrd="0" presId="urn:microsoft.com/office/officeart/2018/2/layout/IconVerticalSolidList"/>
    <dgm:cxn modelId="{D5840C55-E5A9-4DD0-B152-1CECFFAD7CF9}" type="presParOf" srcId="{DE537769-8F5B-43FA-86FD-E24914099112}" destId="{CC4C103B-3FEA-4905-ABAA-6AF5C4C40493}" srcOrd="1" destOrd="0" presId="urn:microsoft.com/office/officeart/2018/2/layout/IconVerticalSolidList"/>
    <dgm:cxn modelId="{184FB24E-AA37-44F9-AB02-FA5776A171F5}" type="presParOf" srcId="{DE537769-8F5B-43FA-86FD-E24914099112}" destId="{08787F97-A961-4FA7-BA9B-95F4CB9ED9D8}" srcOrd="2" destOrd="0" presId="urn:microsoft.com/office/officeart/2018/2/layout/IconVerticalSolidList"/>
    <dgm:cxn modelId="{7EAFE892-299B-434F-B9E6-3B3B7D4E2527}" type="presParOf" srcId="{DE537769-8F5B-43FA-86FD-E24914099112}" destId="{86D2A1D9-7C85-480E-9598-2366D911EE40}" srcOrd="3" destOrd="0" presId="urn:microsoft.com/office/officeart/2018/2/layout/IconVerticalSolidList"/>
    <dgm:cxn modelId="{203EE289-1E21-4027-8B88-B3B753F95611}" type="presParOf" srcId="{9E76925C-9497-487F-9640-4746B380FF36}" destId="{ABB7CEC3-AF87-4136-B22F-32306D3AD52D}" srcOrd="7" destOrd="0" presId="urn:microsoft.com/office/officeart/2018/2/layout/IconVerticalSolidList"/>
    <dgm:cxn modelId="{DA1AD73D-5F6C-45F5-8261-3FDE766D71F7}" type="presParOf" srcId="{9E76925C-9497-487F-9640-4746B380FF36}" destId="{CFC7F728-6002-4B26-AC34-3E13112A3424}" srcOrd="8" destOrd="0" presId="urn:microsoft.com/office/officeart/2018/2/layout/IconVerticalSolidList"/>
    <dgm:cxn modelId="{A524F548-FD2D-4DE2-9675-C48F7AA9BF9A}" type="presParOf" srcId="{CFC7F728-6002-4B26-AC34-3E13112A3424}" destId="{28721470-38D5-4DAE-9750-27BC41E3A3A6}" srcOrd="0" destOrd="0" presId="urn:microsoft.com/office/officeart/2018/2/layout/IconVerticalSolidList"/>
    <dgm:cxn modelId="{3ED8770F-63D5-49CD-9513-FBEB7EA2E1A2}" type="presParOf" srcId="{CFC7F728-6002-4B26-AC34-3E13112A3424}" destId="{18812FB3-5C9A-4C7F-87CF-1ED4826ABBC0}" srcOrd="1" destOrd="0" presId="urn:microsoft.com/office/officeart/2018/2/layout/IconVerticalSolidList"/>
    <dgm:cxn modelId="{0D36D899-4F00-4C33-90B5-115523BEA8D1}" type="presParOf" srcId="{CFC7F728-6002-4B26-AC34-3E13112A3424}" destId="{7AA82ED4-6776-4D7B-BC5F-BB297CC909C4}" srcOrd="2" destOrd="0" presId="urn:microsoft.com/office/officeart/2018/2/layout/IconVerticalSolidList"/>
    <dgm:cxn modelId="{D3FBDEBC-A74E-4139-9C1E-5CE3C7B41D42}" type="presParOf" srcId="{CFC7F728-6002-4B26-AC34-3E13112A3424}" destId="{3D40E0C4-97EB-4934-8244-58E2484B502C}" srcOrd="3" destOrd="0" presId="urn:microsoft.com/office/officeart/2018/2/layout/IconVerticalSolidList"/>
    <dgm:cxn modelId="{A0990919-1FE8-48C2-A592-6C615F7ABD56}" type="presParOf" srcId="{9E76925C-9497-487F-9640-4746B380FF36}" destId="{41209F79-68C5-4D5F-8170-00B346932D66}" srcOrd="9" destOrd="0" presId="urn:microsoft.com/office/officeart/2018/2/layout/IconVerticalSolidList"/>
    <dgm:cxn modelId="{ABDE5788-557D-4475-9D9E-0170F42F681D}" type="presParOf" srcId="{9E76925C-9497-487F-9640-4746B380FF36}" destId="{991AD231-700F-450C-8A1D-673FEF5F2AFA}" srcOrd="10" destOrd="0" presId="urn:microsoft.com/office/officeart/2018/2/layout/IconVerticalSolidList"/>
    <dgm:cxn modelId="{0B33361E-387E-40E9-ACFC-C8695C3D99A6}" type="presParOf" srcId="{991AD231-700F-450C-8A1D-673FEF5F2AFA}" destId="{21E67F44-AC7D-45CB-BD10-D5C54B371216}" srcOrd="0" destOrd="0" presId="urn:microsoft.com/office/officeart/2018/2/layout/IconVerticalSolidList"/>
    <dgm:cxn modelId="{E1A802DE-BC7A-47BA-94FD-17424C5B1C84}" type="presParOf" srcId="{991AD231-700F-450C-8A1D-673FEF5F2AFA}" destId="{E8DA1125-E1A0-4C8E-A0F0-602FC9948B12}" srcOrd="1" destOrd="0" presId="urn:microsoft.com/office/officeart/2018/2/layout/IconVerticalSolidList"/>
    <dgm:cxn modelId="{285D35A7-8642-4D36-8556-6905B04F8F57}" type="presParOf" srcId="{991AD231-700F-450C-8A1D-673FEF5F2AFA}" destId="{38DC0F79-D6F9-430C-B187-43C7AEB20B2E}" srcOrd="2" destOrd="0" presId="urn:microsoft.com/office/officeart/2018/2/layout/IconVerticalSolidList"/>
    <dgm:cxn modelId="{CCA4247C-203D-4FF4-AEE9-3C628015C090}" type="presParOf" srcId="{991AD231-700F-450C-8A1D-673FEF5F2AFA}" destId="{6B907530-8709-4DC1-BB5E-731FD6988C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0EC8A-03FC-44F1-B5A5-8D77E44A28D2}">
      <dsp:nvSpPr>
        <dsp:cNvPr id="0" name=""/>
        <dsp:cNvSpPr/>
      </dsp:nvSpPr>
      <dsp:spPr>
        <a:xfrm>
          <a:off x="2709" y="385243"/>
          <a:ext cx="2442492" cy="1221246"/>
        </a:xfrm>
        <a:prstGeom prst="roundRect">
          <a:avLst>
            <a:gd name="adj" fmla="val 10000"/>
          </a:avLst>
        </a:prstGeom>
        <a:solidFill>
          <a:srgbClr val="000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Planning began just before COVID.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COVID paused.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Currently: full speed ahead</a:t>
          </a:r>
        </a:p>
      </dsp:txBody>
      <dsp:txXfrm>
        <a:off x="38478" y="421012"/>
        <a:ext cx="2370954" cy="1149708"/>
      </dsp:txXfrm>
    </dsp:sp>
    <dsp:sp modelId="{8FA4FAEF-597D-4899-8047-068CA7E0F23F}">
      <dsp:nvSpPr>
        <dsp:cNvPr id="0" name=""/>
        <dsp:cNvSpPr/>
      </dsp:nvSpPr>
      <dsp:spPr>
        <a:xfrm>
          <a:off x="2709" y="1789676"/>
          <a:ext cx="2442492" cy="1221246"/>
        </a:xfrm>
        <a:prstGeom prst="roundRect">
          <a:avLst>
            <a:gd name="adj" fmla="val 10000"/>
          </a:avLst>
        </a:prstGeom>
        <a:solidFill>
          <a:srgbClr val="000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written plan is:  </a:t>
          </a:r>
        </a:p>
      </dsp:txBody>
      <dsp:txXfrm>
        <a:off x="38478" y="1825445"/>
        <a:ext cx="2370954" cy="1149708"/>
      </dsp:txXfrm>
    </dsp:sp>
    <dsp:sp modelId="{E6CB1D15-141A-41DA-9FF2-5E4C51D4B384}">
      <dsp:nvSpPr>
        <dsp:cNvPr id="0" name=""/>
        <dsp:cNvSpPr/>
      </dsp:nvSpPr>
      <dsp:spPr>
        <a:xfrm rot="18289469">
          <a:off x="2078282" y="1675187"/>
          <a:ext cx="1710834" cy="45791"/>
        </a:xfrm>
        <a:custGeom>
          <a:avLst/>
          <a:gdLst/>
          <a:ahLst/>
          <a:cxnLst/>
          <a:rect l="0" t="0" r="0" b="0"/>
          <a:pathLst>
            <a:path>
              <a:moveTo>
                <a:pt x="0" y="22895"/>
              </a:moveTo>
              <a:lnTo>
                <a:pt x="1710834" y="22895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890929" y="1655312"/>
        <a:ext cx="85541" cy="85541"/>
      </dsp:txXfrm>
    </dsp:sp>
    <dsp:sp modelId="{53EE7831-E63F-4098-AE28-845ECCCB5DE9}">
      <dsp:nvSpPr>
        <dsp:cNvPr id="0" name=""/>
        <dsp:cNvSpPr/>
      </dsp:nvSpPr>
      <dsp:spPr>
        <a:xfrm>
          <a:off x="3422198" y="385243"/>
          <a:ext cx="2442492" cy="1221246"/>
        </a:xfrm>
        <a:prstGeom prst="roundRect">
          <a:avLst>
            <a:gd name="adj" fmla="val 10000"/>
          </a:avLst>
        </a:prstGeom>
        <a:solidFill>
          <a:srgbClr val="000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Virtually complete </a:t>
          </a:r>
        </a:p>
      </dsp:txBody>
      <dsp:txXfrm>
        <a:off x="3457967" y="421012"/>
        <a:ext cx="2370954" cy="1149708"/>
      </dsp:txXfrm>
    </dsp:sp>
    <dsp:sp modelId="{0F19A203-898A-41A9-AEA9-2D4325B6C0AD}">
      <dsp:nvSpPr>
        <dsp:cNvPr id="0" name=""/>
        <dsp:cNvSpPr/>
      </dsp:nvSpPr>
      <dsp:spPr>
        <a:xfrm>
          <a:off x="2445201" y="2377403"/>
          <a:ext cx="976996" cy="45791"/>
        </a:xfrm>
        <a:custGeom>
          <a:avLst/>
          <a:gdLst/>
          <a:ahLst/>
          <a:cxnLst/>
          <a:rect l="0" t="0" r="0" b="0"/>
          <a:pathLst>
            <a:path>
              <a:moveTo>
                <a:pt x="0" y="22895"/>
              </a:moveTo>
              <a:lnTo>
                <a:pt x="976996" y="22895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09275" y="2375874"/>
        <a:ext cx="48849" cy="48849"/>
      </dsp:txXfrm>
    </dsp:sp>
    <dsp:sp modelId="{2C1345F2-CF7C-45C1-82B2-3835BE6733DB}">
      <dsp:nvSpPr>
        <dsp:cNvPr id="0" name=""/>
        <dsp:cNvSpPr/>
      </dsp:nvSpPr>
      <dsp:spPr>
        <a:xfrm>
          <a:off x="3422198" y="1789676"/>
          <a:ext cx="2442492" cy="1221246"/>
        </a:xfrm>
        <a:prstGeom prst="roundRect">
          <a:avLst>
            <a:gd name="adj" fmla="val 10000"/>
          </a:avLst>
        </a:prstGeom>
        <a:solidFill>
          <a:srgbClr val="000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“River truth” of the plan is underway </a:t>
          </a:r>
        </a:p>
      </dsp:txBody>
      <dsp:txXfrm>
        <a:off x="3457967" y="1825445"/>
        <a:ext cx="2370954" cy="1149708"/>
      </dsp:txXfrm>
    </dsp:sp>
    <dsp:sp modelId="{71169E27-7A96-4D6D-9B8A-E4A92613FF82}">
      <dsp:nvSpPr>
        <dsp:cNvPr id="0" name=""/>
        <dsp:cNvSpPr/>
      </dsp:nvSpPr>
      <dsp:spPr>
        <a:xfrm rot="3310531">
          <a:off x="2078282" y="3079620"/>
          <a:ext cx="1710834" cy="45791"/>
        </a:xfrm>
        <a:custGeom>
          <a:avLst/>
          <a:gdLst/>
          <a:ahLst/>
          <a:cxnLst/>
          <a:rect l="0" t="0" r="0" b="0"/>
          <a:pathLst>
            <a:path>
              <a:moveTo>
                <a:pt x="0" y="22895"/>
              </a:moveTo>
              <a:lnTo>
                <a:pt x="1710834" y="22895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890929" y="3059745"/>
        <a:ext cx="85541" cy="85541"/>
      </dsp:txXfrm>
    </dsp:sp>
    <dsp:sp modelId="{33EB6EA5-2995-4C2E-B200-4389C5B874EF}">
      <dsp:nvSpPr>
        <dsp:cNvPr id="0" name=""/>
        <dsp:cNvSpPr/>
      </dsp:nvSpPr>
      <dsp:spPr>
        <a:xfrm>
          <a:off x="3422198" y="3194109"/>
          <a:ext cx="2442492" cy="1221246"/>
        </a:xfrm>
        <a:prstGeom prst="roundRect">
          <a:avLst>
            <a:gd name="adj" fmla="val 10000"/>
          </a:avLst>
        </a:prstGeom>
        <a:solidFill>
          <a:srgbClr val="000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Standing by for signature</a:t>
          </a:r>
        </a:p>
      </dsp:txBody>
      <dsp:txXfrm>
        <a:off x="3457967" y="3229878"/>
        <a:ext cx="2370954" cy="1149708"/>
      </dsp:txXfrm>
    </dsp:sp>
    <dsp:sp modelId="{FA045257-BAD7-4289-8B9E-159479F7D45C}">
      <dsp:nvSpPr>
        <dsp:cNvPr id="0" name=""/>
        <dsp:cNvSpPr/>
      </dsp:nvSpPr>
      <dsp:spPr>
        <a:xfrm>
          <a:off x="2709" y="3194109"/>
          <a:ext cx="2442492" cy="1221246"/>
        </a:xfrm>
        <a:prstGeom prst="roundRect">
          <a:avLst>
            <a:gd name="adj" fmla="val 10000"/>
          </a:avLst>
        </a:prstGeom>
        <a:solidFill>
          <a:srgbClr val="000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Kentuckiana Sub Area is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317 Ohio River miles long</a:t>
          </a:r>
        </a:p>
      </dsp:txBody>
      <dsp:txXfrm>
        <a:off x="38478" y="3229878"/>
        <a:ext cx="2370954" cy="1149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EEB9F-944C-46E6-8CFB-189FF4632AB1}">
      <dsp:nvSpPr>
        <dsp:cNvPr id="0" name=""/>
        <dsp:cNvSpPr/>
      </dsp:nvSpPr>
      <dsp:spPr>
        <a:xfrm>
          <a:off x="0" y="1224"/>
          <a:ext cx="9139094" cy="52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35ECB-D7DA-4F37-98EF-5085E6F7D1E4}">
      <dsp:nvSpPr>
        <dsp:cNvPr id="0" name=""/>
        <dsp:cNvSpPr/>
      </dsp:nvSpPr>
      <dsp:spPr>
        <a:xfrm>
          <a:off x="157850" y="118634"/>
          <a:ext cx="287001" cy="287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85F88-25EA-4E9A-B726-2EFAC1B43A2C}">
      <dsp:nvSpPr>
        <dsp:cNvPr id="0" name=""/>
        <dsp:cNvSpPr/>
      </dsp:nvSpPr>
      <dsp:spPr>
        <a:xfrm>
          <a:off x="602703" y="1224"/>
          <a:ext cx="8536390" cy="52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26" tIns="55226" rIns="55226" bIns="552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A55"/>
              </a:solidFill>
            </a:rPr>
            <a:t>Maintain interagency/stakeholder teams for river floats</a:t>
          </a:r>
        </a:p>
      </dsp:txBody>
      <dsp:txXfrm>
        <a:off x="602703" y="1224"/>
        <a:ext cx="8536390" cy="521821"/>
      </dsp:txXfrm>
    </dsp:sp>
    <dsp:sp modelId="{6FF60116-3FA9-476E-A320-87C5DE1CCDE3}">
      <dsp:nvSpPr>
        <dsp:cNvPr id="0" name=""/>
        <dsp:cNvSpPr/>
      </dsp:nvSpPr>
      <dsp:spPr>
        <a:xfrm>
          <a:off x="0" y="653500"/>
          <a:ext cx="9139094" cy="52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79936-3A32-41A2-A78C-B2FD0C9D5BE5}">
      <dsp:nvSpPr>
        <dsp:cNvPr id="0" name=""/>
        <dsp:cNvSpPr/>
      </dsp:nvSpPr>
      <dsp:spPr>
        <a:xfrm>
          <a:off x="157850" y="770910"/>
          <a:ext cx="287001" cy="2870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882FB-4ECE-457E-9E5A-DD8094644468}">
      <dsp:nvSpPr>
        <dsp:cNvPr id="0" name=""/>
        <dsp:cNvSpPr/>
      </dsp:nvSpPr>
      <dsp:spPr>
        <a:xfrm>
          <a:off x="602703" y="653500"/>
          <a:ext cx="8536390" cy="52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26" tIns="55226" rIns="55226" bIns="552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A55"/>
              </a:solidFill>
            </a:rPr>
            <a:t>Planning supported operations. Maintain indoor formal OPS/SAFETY all hands meeting/training</a:t>
          </a:r>
        </a:p>
      </dsp:txBody>
      <dsp:txXfrm>
        <a:off x="602703" y="653500"/>
        <a:ext cx="8536390" cy="521821"/>
      </dsp:txXfrm>
    </dsp:sp>
    <dsp:sp modelId="{57B56B89-7E90-4335-A8A8-4C6067E2D4B2}">
      <dsp:nvSpPr>
        <dsp:cNvPr id="0" name=""/>
        <dsp:cNvSpPr/>
      </dsp:nvSpPr>
      <dsp:spPr>
        <a:xfrm>
          <a:off x="0" y="1305777"/>
          <a:ext cx="9139094" cy="52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9B1DE-09F6-44B8-836E-7051F92B5F14}">
      <dsp:nvSpPr>
        <dsp:cNvPr id="0" name=""/>
        <dsp:cNvSpPr/>
      </dsp:nvSpPr>
      <dsp:spPr>
        <a:xfrm>
          <a:off x="157850" y="1423187"/>
          <a:ext cx="287001" cy="2870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802FD-7CF8-4DA2-BF8D-72B3C56E138D}">
      <dsp:nvSpPr>
        <dsp:cNvPr id="0" name=""/>
        <dsp:cNvSpPr/>
      </dsp:nvSpPr>
      <dsp:spPr>
        <a:xfrm>
          <a:off x="602703" y="1305777"/>
          <a:ext cx="8536390" cy="52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26" tIns="55226" rIns="55226" bIns="552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A55"/>
              </a:solidFill>
            </a:rPr>
            <a:t>Marine Band handheld radios were critical resources to coordinate and conduct safe operations</a:t>
          </a:r>
        </a:p>
      </dsp:txBody>
      <dsp:txXfrm>
        <a:off x="602703" y="1305777"/>
        <a:ext cx="8536390" cy="521821"/>
      </dsp:txXfrm>
    </dsp:sp>
    <dsp:sp modelId="{DA833312-DE61-40FB-BBBD-EB9C245F0587}">
      <dsp:nvSpPr>
        <dsp:cNvPr id="0" name=""/>
        <dsp:cNvSpPr/>
      </dsp:nvSpPr>
      <dsp:spPr>
        <a:xfrm>
          <a:off x="0" y="1958053"/>
          <a:ext cx="9139094" cy="52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C103B-3FEA-4905-ABAA-6AF5C4C40493}">
      <dsp:nvSpPr>
        <dsp:cNvPr id="0" name=""/>
        <dsp:cNvSpPr/>
      </dsp:nvSpPr>
      <dsp:spPr>
        <a:xfrm>
          <a:off x="157850" y="2075463"/>
          <a:ext cx="287001" cy="2870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2A1D9-7C85-480E-9598-2366D911EE40}">
      <dsp:nvSpPr>
        <dsp:cNvPr id="0" name=""/>
        <dsp:cNvSpPr/>
      </dsp:nvSpPr>
      <dsp:spPr>
        <a:xfrm>
          <a:off x="602703" y="1958053"/>
          <a:ext cx="8536390" cy="52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26" tIns="55226" rIns="55226" bIns="552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A55"/>
              </a:solidFill>
            </a:rPr>
            <a:t>Generate a canned message for delivery to public or industry personnel when team is questioned</a:t>
          </a:r>
        </a:p>
      </dsp:txBody>
      <dsp:txXfrm>
        <a:off x="602703" y="1958053"/>
        <a:ext cx="8536390" cy="521821"/>
      </dsp:txXfrm>
    </dsp:sp>
    <dsp:sp modelId="{28721470-38D5-4DAE-9750-27BC41E3A3A6}">
      <dsp:nvSpPr>
        <dsp:cNvPr id="0" name=""/>
        <dsp:cNvSpPr/>
      </dsp:nvSpPr>
      <dsp:spPr>
        <a:xfrm>
          <a:off x="0" y="2610329"/>
          <a:ext cx="9139094" cy="52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12FB3-5C9A-4C7F-87CF-1ED4826ABBC0}">
      <dsp:nvSpPr>
        <dsp:cNvPr id="0" name=""/>
        <dsp:cNvSpPr/>
      </dsp:nvSpPr>
      <dsp:spPr>
        <a:xfrm>
          <a:off x="157850" y="2727739"/>
          <a:ext cx="287001" cy="2870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0E0C4-97EB-4934-8244-58E2484B502C}">
      <dsp:nvSpPr>
        <dsp:cNvPr id="0" name=""/>
        <dsp:cNvSpPr/>
      </dsp:nvSpPr>
      <dsp:spPr>
        <a:xfrm>
          <a:off x="602703" y="2610329"/>
          <a:ext cx="8536390" cy="52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26" tIns="55226" rIns="55226" bIns="552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A55"/>
              </a:solidFill>
            </a:rPr>
            <a:t>Request committee chair to send out local notice to mariners/industry a week prior to river float</a:t>
          </a:r>
        </a:p>
      </dsp:txBody>
      <dsp:txXfrm>
        <a:off x="602703" y="2610329"/>
        <a:ext cx="8536390" cy="521821"/>
      </dsp:txXfrm>
    </dsp:sp>
    <dsp:sp modelId="{21E67F44-AC7D-45CB-BD10-D5C54B371216}">
      <dsp:nvSpPr>
        <dsp:cNvPr id="0" name=""/>
        <dsp:cNvSpPr/>
      </dsp:nvSpPr>
      <dsp:spPr>
        <a:xfrm>
          <a:off x="0" y="3263830"/>
          <a:ext cx="9139094" cy="52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A1125-E1A0-4C8E-A0F0-602FC9948B12}">
      <dsp:nvSpPr>
        <dsp:cNvPr id="0" name=""/>
        <dsp:cNvSpPr/>
      </dsp:nvSpPr>
      <dsp:spPr>
        <a:xfrm>
          <a:off x="157850" y="3380016"/>
          <a:ext cx="287001" cy="28700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07530-8709-4DC1-BB5E-731FD6988C88}">
      <dsp:nvSpPr>
        <dsp:cNvPr id="0" name=""/>
        <dsp:cNvSpPr/>
      </dsp:nvSpPr>
      <dsp:spPr>
        <a:xfrm>
          <a:off x="602703" y="3262606"/>
          <a:ext cx="8536390" cy="52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26" tIns="55226" rIns="55226" bIns="552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A55"/>
              </a:solidFill>
            </a:rPr>
            <a:t>More PHOTOS!</a:t>
          </a:r>
        </a:p>
      </dsp:txBody>
      <dsp:txXfrm>
        <a:off x="602703" y="3262606"/>
        <a:ext cx="8536390" cy="521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8FEA929-C09D-4A6F-A412-FB83F62997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E2CDECF-05F9-45B3-9AE5-60ED32E7BE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655BF04-6F27-479D-9E4E-24CB832F3BC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B82D543-22CD-48D6-BB4F-B35AC74960E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1752770A-0BCD-484A-8805-58EE11E1ED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D0D7A1F9-5580-4304-B27A-1C5AA79C30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FE8A2A9-EABC-4323-82A9-A5153C3B737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7A84390A-9DE2-4730-B61F-CBC3BB071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B6AABBCE-8F32-435C-8945-1E7EF4840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Add a better photo in place of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DA703-27C9-4A23-88B5-8D087BE72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B5EB8-17A7-433E-9B20-598027452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Each Purple dot </a:t>
            </a:r>
            <a:r>
              <a:rPr lang="en-US" dirty="0"/>
              <a:t>seen here 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1 of the 118 waypoints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where </a:t>
            </a:r>
            <a:r>
              <a:rPr lang="en-US" b="1" dirty="0"/>
              <a:t>mitigation strategy data collection occurred </a:t>
            </a:r>
            <a:r>
              <a:rPr lang="en-US" dirty="0"/>
              <a:t>during the River Float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8A2A9-EABC-4323-82A9-A5153C3B737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56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River Float team members utilized the GIS supporting applications, Survey 123  and Field Maps, to “collect” data points and mitigation strategies.</a:t>
            </a:r>
          </a:p>
          <a:p>
            <a:r>
              <a:rPr lang="en-US" dirty="0"/>
              <a:t>Survey 123 and Field Maps allowed field team users, via a iPhone or iPad to collect field information feeding the Kentuckiana Viewer application.</a:t>
            </a:r>
          </a:p>
          <a:p>
            <a:r>
              <a:rPr lang="en-US" dirty="0"/>
              <a:t>Users on land could use the real time data being collected and correspond back to the field team members to quality control input or converse and plan accordingly.</a:t>
            </a:r>
          </a:p>
          <a:p>
            <a:endParaRPr lang="en-US" dirty="0"/>
          </a:p>
          <a:p>
            <a:r>
              <a:rPr lang="en-US" dirty="0"/>
              <a:t>In review, both GIS supporting applications, Survey 123 and Field Maps, collected information from the field team members to feed the Kentuckiana Viewer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8A2A9-EABC-4323-82A9-A5153C3B737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6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A614EC7-3F40-4098-9757-AB04D2D829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963041E8-5685-4D3C-BE5E-7EF3A8A51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ED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9CFB9FC-B79F-414E-B618-166603A80EDF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869CCF0C-EBCD-449A-A4D5-FC8B3C2E297B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139B76C8-65ED-404C-B6B4-9F828810442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rgbClr val="000A5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dirty="0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72856B65-85A5-44D8-8EC1-24161730E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rgbClr val="000A5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dirty="0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6DF959-0A60-46C8-A11E-441F441362C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8121EB6-2C3F-4E52-95DD-85A7BD937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08AA346-0E5C-4D76-9463-990232F99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73C3D583-A29B-4199-A960-2F299C0B4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5406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156ECF6-34A7-47FD-8D0F-8E7E1046E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8AD1A1B-6E07-4060-8890-950191D50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EBEF599-1DC7-4C45-B4F1-20127A245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B8D53-B879-4800-8D34-54031156B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6736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BCBEE81-11EF-4BEB-B999-2010103F7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707091E-8DF9-493C-9E94-15D4CEE6C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059FCD0-ECAE-4E58-B0B4-FB6C5492A3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2F86E-E01E-45AC-8A7C-A2D28F98A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7129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9337032-323A-4F11-9B44-765796BFE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D40A18B-23BC-410B-A359-5D595988B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E6255A8-DD8C-4025-A57E-BB0438179F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00615-8C46-4190-AA53-3821EB394D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51405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73249C3-16E0-45AD-9719-C3FB9E061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761C00A-B15A-4A8C-9F16-0223BE124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C81FC07-799C-47FA-BDD2-B9663D944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E880F-EF8C-47D8-B989-C87D63EE0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4644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2ADA7A5-B5CC-4D63-BA06-4545D40704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AC2D770-AC06-4EC7-A6EF-87A44EBE6D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FF75FB1-2AC8-4B5E-A262-F256B2FC2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5A452-AC09-4342-8801-A80459829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3283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39CF424-6247-4785-9C6F-FF79950A7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5B6F72C-5757-4B5E-B109-C1340D2E7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DCA00CD-0D74-434D-AC03-A6E33D346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780D0-C75C-4C0E-AE0F-F90FA371EF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8642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F152036C-6B02-422C-9C60-54D7D5F2D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513DC22-0424-4294-B18A-A2BF2B2731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65F4E65-0EE6-4ED2-AE1E-537A2BBD9B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FFF0F-BF22-4BE6-B82C-01D4A5A0B7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87757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246C8D7-418D-46E0-BEA9-A242E6D196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F260A6C-B4B3-46F8-9A93-B5C7EF206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5892BF1-4B38-4778-944A-14FCE09CD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9150F-F15A-4138-9AE3-6379793CF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2495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B1F2B65-361B-4B90-BA4E-942FE42ACC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0B4E30F-0723-48D9-B702-B9FFADEB2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4CB4D18-5182-400A-AD7B-C61125078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7A281-0903-48AA-9897-02747C85F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7680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01D8A86-2AE8-463F-A34D-76D7C2785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7E09A34-ABF0-4BA6-BD60-394483838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FEB83AC-B92E-4193-9522-21C6019F4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08A47-BF60-43FF-8BC7-4349623AB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3894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3B8B236-F17E-4436-B934-59D953A1C5D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3" name="Group 3">
              <a:extLst>
                <a:ext uri="{FF2B5EF4-FFF2-40B4-BE49-F238E27FC236}">
                  <a16:creationId xmlns:a16="http://schemas.microsoft.com/office/drawing/2014/main" id="{005E2BF2-538F-4694-B7B9-CB72A3DE61D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7" name="Rectangle 4">
                <a:extLst>
                  <a:ext uri="{FF2B5EF4-FFF2-40B4-BE49-F238E27FC236}">
                    <a16:creationId xmlns:a16="http://schemas.microsoft.com/office/drawing/2014/main" id="{1DA311F6-62B4-4DB5-882E-3E0217FD80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rgbClr val="ED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/>
              </a:p>
            </p:txBody>
          </p:sp>
          <p:sp>
            <p:nvSpPr>
              <p:cNvPr id="1038" name="Freeform 5">
                <a:extLst>
                  <a:ext uri="{FF2B5EF4-FFF2-40B4-BE49-F238E27FC236}">
                    <a16:creationId xmlns:a16="http://schemas.microsoft.com/office/drawing/2014/main" id="{D79F8312-F2E9-45E5-8570-F19178455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rgbClr val="ED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4" name="Group 6">
              <a:extLst>
                <a:ext uri="{FF2B5EF4-FFF2-40B4-BE49-F238E27FC236}">
                  <a16:creationId xmlns:a16="http://schemas.microsoft.com/office/drawing/2014/main" id="{59E65764-00BC-4C1A-8701-70B1ADF4AB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5" name="AutoShape 7">
                <a:extLst>
                  <a:ext uri="{FF2B5EF4-FFF2-40B4-BE49-F238E27FC236}">
                    <a16:creationId xmlns:a16="http://schemas.microsoft.com/office/drawing/2014/main" id="{84D47E30-51E4-4C76-9161-050A513BE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rgbClr val="000A5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/>
              </a:p>
            </p:txBody>
          </p:sp>
          <p:sp>
            <p:nvSpPr>
              <p:cNvPr id="1036" name="AutoShape 8">
                <a:extLst>
                  <a:ext uri="{FF2B5EF4-FFF2-40B4-BE49-F238E27FC236}">
                    <a16:creationId xmlns:a16="http://schemas.microsoft.com/office/drawing/2014/main" id="{F6A8AA04-F0DB-4E27-9ACC-A950AA277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rgbClr val="000A5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/>
              </a:p>
            </p:txBody>
          </p:sp>
        </p:grpSp>
      </p:grpSp>
      <p:sp>
        <p:nvSpPr>
          <p:cNvPr id="1027" name="AutoShape 9">
            <a:extLst>
              <a:ext uri="{FF2B5EF4-FFF2-40B4-BE49-F238E27FC236}">
                <a16:creationId xmlns:a16="http://schemas.microsoft.com/office/drawing/2014/main" id="{4FB44127-F437-46B2-A398-2DC2C03BB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5DE55631-6B95-44A2-9B2F-636540D0A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67FD59FF-5818-4A37-97E5-8297A0AAE4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215D9DCF-B191-4D15-8D1C-6A61E4DA7B8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F5140225-9AFC-404D-95D6-832A6BDE8E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600" b="1">
                <a:solidFill>
                  <a:srgbClr val="000A55"/>
                </a:solidFill>
              </a:defRPr>
            </a:lvl1pPr>
          </a:lstStyle>
          <a:p>
            <a:fld id="{16A1408C-EB87-4300-BAA9-831512E9C60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2" name="Picture 14" descr="ER LOGO">
            <a:hlinkClick r:id="rId13" action="ppaction://hlinksldjump"/>
            <a:extLst>
              <a:ext uri="{FF2B5EF4-FFF2-40B4-BE49-F238E27FC236}">
                <a16:creationId xmlns:a16="http://schemas.microsoft.com/office/drawing/2014/main" id="{9DD1316A-B48B-4417-B844-5E20642F3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120650"/>
            <a:ext cx="11080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Hewitt.Jed@epa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response.epa.gov/portal/apps/webappviewer/index.html?id=41f2c956d2d5483cbadb86323eff712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E1578AE-9C7A-4B32-8584-62052539A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850" y="522287"/>
            <a:ext cx="6864350" cy="1439863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A55"/>
                </a:solidFill>
                <a:cs typeface="Calibri" panose="020F0502020204030204" pitchFamily="34" charset="0"/>
              </a:rPr>
              <a:t>Kentuckiana Sub-Area Contingency Plan (KSACP)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1440056-B3D9-4EFD-AB4B-FA5A38F5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1146" y="2488405"/>
            <a:ext cx="2972854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4" name="Rectangle 3">
            <a:extLst>
              <a:ext uri="{FF2B5EF4-FFF2-40B4-BE49-F238E27FC236}">
                <a16:creationId xmlns:a16="http://schemas.microsoft.com/office/drawing/2014/main" id="{A34BB618-FB11-8232-3257-6B4AF3D4F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061913"/>
              </p:ext>
            </p:extLst>
          </p:nvPr>
        </p:nvGraphicFramePr>
        <p:xfrm>
          <a:off x="228600" y="2057400"/>
          <a:ext cx="5867400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1CEB8-D0E7-EB2F-2435-AAB3D0C1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" y="0"/>
            <a:ext cx="91390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3B256-4478-715E-D965-459A0C58558D}"/>
              </a:ext>
            </a:extLst>
          </p:cNvPr>
          <p:cNvSpPr txBox="1"/>
          <p:nvPr/>
        </p:nvSpPr>
        <p:spPr>
          <a:xfrm>
            <a:off x="0" y="379393"/>
            <a:ext cx="9139094" cy="10156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+mj-lt"/>
              </a:rPr>
              <a:t>KSACP River Float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+mj-lt"/>
              </a:rPr>
              <a:t>Highlights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785FA-1CB5-862F-FFE0-8EC1537405DC}"/>
              </a:ext>
            </a:extLst>
          </p:cNvPr>
          <p:cNvSpPr txBox="1"/>
          <p:nvPr/>
        </p:nvSpPr>
        <p:spPr>
          <a:xfrm>
            <a:off x="11833" y="1774449"/>
            <a:ext cx="913909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Over 50 documented lessons learned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5" name="TextBox 8">
            <a:extLst>
              <a:ext uri="{FF2B5EF4-FFF2-40B4-BE49-F238E27FC236}">
                <a16:creationId xmlns:a16="http://schemas.microsoft.com/office/drawing/2014/main" id="{CBCD34C3-5428-0CFD-0085-9F89D44BA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152821"/>
              </p:ext>
            </p:extLst>
          </p:nvPr>
        </p:nvGraphicFramePr>
        <p:xfrm>
          <a:off x="11833" y="2603033"/>
          <a:ext cx="9139094" cy="378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10935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76573-A23C-092A-C609-240B95C82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4" r="8994"/>
          <a:stretch/>
        </p:blipFill>
        <p:spPr>
          <a:xfrm>
            <a:off x="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D34AB-2AD1-9779-BB8A-CB95DDC6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84872"/>
            <a:ext cx="2866642" cy="18999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A55"/>
                </a:solidFill>
              </a:rPr>
              <a:t>Coming up…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24334-668F-A046-4A9F-CC912451E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928" y="2209800"/>
            <a:ext cx="3559785" cy="3742762"/>
          </a:xfrm>
        </p:spPr>
        <p:txBody>
          <a:bodyPr>
            <a:noAutofit/>
          </a:bodyPr>
          <a:lstStyle/>
          <a:p>
            <a:pPr>
              <a:buClr>
                <a:srgbClr val="000A5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A55"/>
                </a:solidFill>
              </a:rPr>
              <a:t>Validate mitigation strategies </a:t>
            </a:r>
          </a:p>
          <a:p>
            <a:pPr>
              <a:buClr>
                <a:srgbClr val="000A5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A55"/>
                </a:solidFill>
              </a:rPr>
              <a:t>River truthing</a:t>
            </a:r>
          </a:p>
          <a:p>
            <a:pPr lvl="1">
              <a:buClr>
                <a:srgbClr val="000A5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A55"/>
                </a:solidFill>
              </a:rPr>
              <a:t>Virtual </a:t>
            </a:r>
          </a:p>
          <a:p>
            <a:pPr lvl="1">
              <a:buClr>
                <a:srgbClr val="000A5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A55"/>
                </a:solidFill>
              </a:rPr>
              <a:t>Physical</a:t>
            </a:r>
          </a:p>
          <a:p>
            <a:pPr>
              <a:buClr>
                <a:srgbClr val="000A5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A55"/>
                </a:solidFill>
              </a:rPr>
              <a:t>Joint exercise</a:t>
            </a:r>
          </a:p>
          <a:p>
            <a:pPr>
              <a:buClr>
                <a:srgbClr val="000A5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A55"/>
                </a:solidFill>
              </a:rPr>
              <a:t>Sign the KSACP</a:t>
            </a:r>
          </a:p>
          <a:p>
            <a:pPr>
              <a:buClr>
                <a:srgbClr val="000A5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A55"/>
                </a:solidFill>
              </a:rPr>
              <a:t>Next area for planning?</a:t>
            </a:r>
          </a:p>
        </p:txBody>
      </p:sp>
    </p:spTree>
    <p:extLst>
      <p:ext uri="{BB962C8B-B14F-4D97-AF65-F5344CB8AC3E}">
        <p14:creationId xmlns:p14="http://schemas.microsoft.com/office/powerpoint/2010/main" val="255741250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BB11-B376-A6ED-5ABF-F9FB7870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Region 4 Planner (Atlanta)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E106E-8697-52CF-1B29-379C89055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dirty="0"/>
              <a:t>Jed Hewitt</a:t>
            </a:r>
          </a:p>
          <a:p>
            <a:pPr marL="0" indent="0" algn="ctr">
              <a:buNone/>
            </a:pPr>
            <a:r>
              <a:rPr lang="en-US" sz="4800" dirty="0">
                <a:hlinkClick r:id="rId2"/>
              </a:rPr>
              <a:t>Hewitt.Jed@epa.gov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470-813-6925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61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AF4A0-7579-767C-96F8-305A7BF8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A55"/>
                </a:solidFill>
                <a:cs typeface="Calibri" panose="020F0502020204030204" pitchFamily="34" charset="0"/>
              </a:rPr>
              <a:t>Kentuckiana Sub-Area Contingency Plan (KSACP)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7D116-5F3D-6C63-0B73-B1F2D7C88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362200"/>
            <a:ext cx="3505200" cy="4038600"/>
          </a:xfrm>
        </p:spPr>
        <p:txBody>
          <a:bodyPr/>
          <a:lstStyle/>
          <a:p>
            <a:pPr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A55"/>
                </a:solidFill>
              </a:rPr>
              <a:t>Why this section of the Ohio River ?</a:t>
            </a:r>
          </a:p>
          <a:p>
            <a:pPr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A55"/>
                </a:solidFill>
              </a:rPr>
              <a:t>Planning components</a:t>
            </a:r>
          </a:p>
          <a:p>
            <a:pPr lvl="1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SAC meetings/training</a:t>
            </a:r>
          </a:p>
          <a:p>
            <a:pPr lvl="1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Written/e-Plan</a:t>
            </a:r>
          </a:p>
          <a:p>
            <a:pPr lvl="1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Viewer created</a:t>
            </a:r>
          </a:p>
          <a:p>
            <a:pPr lvl="1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River verifications with stakeholders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64A-033A-6908-BCEF-1AD6BF11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552700"/>
            <a:ext cx="4723211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7243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53A0-168D-BE50-DE6B-EDE84231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91" y="1447800"/>
            <a:ext cx="4724400" cy="609600"/>
          </a:xfrm>
        </p:spPr>
        <p:txBody>
          <a:bodyPr/>
          <a:lstStyle/>
          <a:p>
            <a:r>
              <a:rPr lang="en-US" dirty="0">
                <a:solidFill>
                  <a:srgbClr val="000A55"/>
                </a:solidFill>
              </a:rPr>
              <a:t>KSACP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000A55"/>
                </a:solidFill>
              </a:rPr>
              <a:t>AOR Visualization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9E88CC-470C-7F44-45CD-463E3ACD9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7561" y="1149927"/>
            <a:ext cx="4313789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EB68FB-B34D-7026-CE36-18A5B770975F}"/>
              </a:ext>
            </a:extLst>
          </p:cNvPr>
          <p:cNvSpPr txBox="1"/>
          <p:nvPr/>
        </p:nvSpPr>
        <p:spPr>
          <a:xfrm>
            <a:off x="731982" y="2590800"/>
            <a:ext cx="38123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Kentuckiana SACP jurisdiction borders both   EPA Regions 4 and 5</a:t>
            </a:r>
          </a:p>
          <a:p>
            <a:pPr marL="285750" indent="-285750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A55"/>
              </a:solidFill>
            </a:endParaRPr>
          </a:p>
          <a:p>
            <a:pPr marL="285750" indent="-285750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Flows along the Kentucky and Indiana state border</a:t>
            </a:r>
          </a:p>
          <a:p>
            <a:pPr marL="285750" indent="-285750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A55"/>
              </a:solidFill>
            </a:endParaRPr>
          </a:p>
          <a:p>
            <a:pPr marL="285750" indent="-285750">
              <a:buClr>
                <a:srgbClr val="000A55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A55"/>
                </a:solidFill>
              </a:rPr>
              <a:t>The jurisdiction runs the length of the USACE established Ohio River mile markers of 531.5 through 848.1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26862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DF74E-1BDD-B09A-05B5-48EBEAC20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r="1785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6288F5-A440-8579-73B8-7DF2EF884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92" y="-381000"/>
            <a:ext cx="7346728" cy="22207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sz="4500" dirty="0">
                <a:solidFill>
                  <a:srgbClr val="000A55"/>
                </a:solidFill>
                <a:effectLst>
                  <a:glow rad="76200">
                    <a:schemeClr val="accent1">
                      <a:alpha val="40000"/>
                    </a:schemeClr>
                  </a:glow>
                </a:effectLst>
              </a:rPr>
              <a:t>KSACP </a:t>
            </a:r>
            <a:br>
              <a:rPr lang="en-US" sz="4500" dirty="0">
                <a:solidFill>
                  <a:srgbClr val="000A55"/>
                </a:solidFill>
                <a:effectLst>
                  <a:glow rad="762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4500" dirty="0">
                <a:solidFill>
                  <a:srgbClr val="000A55"/>
                </a:solidFill>
                <a:effectLst>
                  <a:glow rad="76200">
                    <a:schemeClr val="accent1">
                      <a:alpha val="40000"/>
                    </a:schemeClr>
                  </a:glow>
                </a:effectLst>
              </a:rPr>
              <a:t>AOR Visualization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66935-0AAC-9A0A-C91D-A9A51F9CC0ED}"/>
              </a:ext>
            </a:extLst>
          </p:cNvPr>
          <p:cNvSpPr txBox="1"/>
          <p:nvPr/>
        </p:nvSpPr>
        <p:spPr>
          <a:xfrm>
            <a:off x="-1" y="5410200"/>
            <a:ext cx="9141713" cy="1447790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glow rad="266700">
              <a:schemeClr val="accent1"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0A55"/>
                </a:solidFill>
                <a:effectLst>
                  <a:glow rad="254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</a:rPr>
              <a:t>The Kentuckiana SACP 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0A55"/>
                </a:solidFill>
                <a:effectLst>
                  <a:glow rad="254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</a:rPr>
              <a:t>Viewer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ffectLst>
                  <a:glow rad="25400">
                    <a:schemeClr val="accent1">
                      <a:alpha val="40000"/>
                    </a:schemeClr>
                  </a:glo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Kentuckiana Stakeholder Viewer (epa.gov)</a:t>
            </a:r>
            <a:r>
              <a:rPr lang="en-US" sz="2400" dirty="0">
                <a:solidFill>
                  <a:srgbClr val="000000"/>
                </a:solidFill>
                <a:effectLst>
                  <a:glow rad="254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039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1F3EA-0ABD-342A-A88F-63755289E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33" b="8080"/>
          <a:stretch/>
        </p:blipFill>
        <p:spPr>
          <a:xfrm>
            <a:off x="0" y="0"/>
            <a:ext cx="9143980" cy="380999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146" name="AutoShape 2">
            <a:extLst>
              <a:ext uri="{FF2B5EF4-FFF2-40B4-BE49-F238E27FC236}">
                <a16:creationId xmlns:a16="http://schemas.microsoft.com/office/drawing/2014/main" id="{A6CE0A78-E3CC-4E0A-83B2-0A07A60F2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9236"/>
            <a:ext cx="5029200" cy="914400"/>
          </a:xfrm>
          <a:effectLst>
            <a:glow rad="127000">
              <a:srgbClr val="FF0000"/>
            </a:glow>
          </a:effectLst>
        </p:spPr>
        <p:txBody>
          <a:bodyPr anchor="ctr">
            <a:normAutofit/>
          </a:bodyPr>
          <a:lstStyle/>
          <a:p>
            <a:pPr algn="just" eaLnBrk="1" hangingPunct="1"/>
            <a:r>
              <a:rPr lang="en-US" altLang="en-US" dirty="0">
                <a:solidFill>
                  <a:srgbClr val="000A55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KSACP Stakeholders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DC66C7-7A1C-A8B9-38EF-34451DE23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733800"/>
            <a:ext cx="8382000" cy="3047999"/>
          </a:xfrm>
        </p:spPr>
        <p:txBody>
          <a:bodyPr numCol="2" anchor="ctr">
            <a:noAutofit/>
          </a:bodyPr>
          <a:lstStyle/>
          <a:p>
            <a:pPr algn="just"/>
            <a:r>
              <a:rPr lang="en-US" sz="1200" dirty="0">
                <a:solidFill>
                  <a:srgbClr val="000A55"/>
                </a:solidFill>
              </a:rPr>
              <a:t>Louisville, KY Metro Emergency Services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23 - bordering county EMA’s of Indiana and Kentucky</a:t>
            </a:r>
          </a:p>
          <a:p>
            <a:pPr algn="just"/>
            <a:r>
              <a:rPr lang="en-US" sz="1200" dirty="0" err="1">
                <a:solidFill>
                  <a:srgbClr val="000A55"/>
                </a:solidFill>
              </a:rPr>
              <a:t>KDEP</a:t>
            </a:r>
            <a:endParaRPr lang="en-US" sz="1200" dirty="0">
              <a:solidFill>
                <a:srgbClr val="000A55"/>
              </a:solidFill>
            </a:endParaRP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IDEM</a:t>
            </a:r>
          </a:p>
          <a:p>
            <a:pPr algn="just"/>
            <a:r>
              <a:rPr lang="en-US" sz="1200" dirty="0" err="1">
                <a:solidFill>
                  <a:srgbClr val="000A55"/>
                </a:solidFill>
              </a:rPr>
              <a:t>KYEM</a:t>
            </a:r>
            <a:endParaRPr lang="en-US" sz="1200" dirty="0">
              <a:solidFill>
                <a:srgbClr val="000A55"/>
              </a:solidFill>
            </a:endParaRP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IDHS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KY and IN - Fish and Wildlife Services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ORSANCO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LAIMA</a:t>
            </a:r>
          </a:p>
          <a:p>
            <a:pPr algn="just"/>
            <a:r>
              <a:rPr lang="en-US" sz="1200" dirty="0" err="1">
                <a:solidFill>
                  <a:srgbClr val="000A55"/>
                </a:solidFill>
              </a:rPr>
              <a:t>CORMIG</a:t>
            </a:r>
            <a:endParaRPr lang="en-US" sz="1200" dirty="0">
              <a:solidFill>
                <a:srgbClr val="000A55"/>
              </a:solidFill>
            </a:endParaRP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OREC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5 - USACE Lock and Dams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17 - trafficked bridges which span the Ohio River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EPA Region 4 &amp; EPA Region 5 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USCG Sector Ohio Valley 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NOAA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DOI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USFWS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Multiple industrial waterfront facilities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Multiple water and power intakes and facilities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51 - Barge Fleeting Area’s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Falls of the Ohio River State Park</a:t>
            </a:r>
          </a:p>
          <a:p>
            <a:pPr algn="just"/>
            <a:r>
              <a:rPr lang="en-US" sz="1200" dirty="0">
                <a:solidFill>
                  <a:srgbClr val="000A55"/>
                </a:solidFill>
              </a:rPr>
              <a:t>Numerous State and Local park and recreation organizations</a:t>
            </a:r>
          </a:p>
          <a:p>
            <a:endParaRPr lang="en-US" sz="1200" dirty="0">
              <a:solidFill>
                <a:srgbClr val="000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3249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E066B-3166-F048-211F-AAB01E214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1" b="14061"/>
          <a:stretch/>
        </p:blipFill>
        <p:spPr>
          <a:xfrm>
            <a:off x="114301" y="2575529"/>
            <a:ext cx="4326020" cy="4145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7FD431-6616-83CB-EAB7-4B347DB6CE74}"/>
              </a:ext>
            </a:extLst>
          </p:cNvPr>
          <p:cNvSpPr/>
          <p:nvPr/>
        </p:nvSpPr>
        <p:spPr>
          <a:xfrm>
            <a:off x="0" y="0"/>
            <a:ext cx="4648200" cy="1754326"/>
          </a:xfrm>
          <a:prstGeom prst="rect">
            <a:avLst/>
          </a:prstGeom>
          <a:noFill/>
          <a:effectLst>
            <a:glow rad="127000">
              <a:srgbClr val="000A55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KSACP</a:t>
            </a:r>
            <a:br>
              <a:rPr lang="en-US" sz="5400" b="0" cap="none" spc="0" dirty="0">
                <a:ln w="0"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0" cap="none" spc="0" dirty="0">
                <a:ln w="0"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River Float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45A19F-4955-C376-4B1C-A8DC8E1D818D}"/>
              </a:ext>
            </a:extLst>
          </p:cNvPr>
          <p:cNvSpPr txBox="1"/>
          <p:nvPr/>
        </p:nvSpPr>
        <p:spPr>
          <a:xfrm>
            <a:off x="4191000" y="2514600"/>
            <a:ext cx="4876799" cy="426783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000A55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176213" lvl="1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A55"/>
                </a:solidFill>
              </a:rPr>
              <a:t>Floated the McAlpine Division</a:t>
            </a:r>
          </a:p>
          <a:p>
            <a:pPr marL="633413" lvl="2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A55"/>
                </a:solidFill>
              </a:rPr>
              <a:t>Identified mitigation strategies</a:t>
            </a:r>
          </a:p>
          <a:p>
            <a:pPr marL="633413" lvl="2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A55"/>
                </a:solidFill>
              </a:rPr>
              <a:t>One of TBD KSACP floats completed</a:t>
            </a:r>
          </a:p>
          <a:p>
            <a:pPr marL="633413" lvl="2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A55"/>
                </a:solidFill>
              </a:rPr>
              <a:t>2</a:t>
            </a:r>
            <a:r>
              <a:rPr lang="en-US" sz="1600" baseline="30000" dirty="0">
                <a:solidFill>
                  <a:srgbClr val="000A55"/>
                </a:solidFill>
              </a:rPr>
              <a:t>nd</a:t>
            </a:r>
            <a:r>
              <a:rPr lang="en-US" sz="1600" dirty="0">
                <a:solidFill>
                  <a:srgbClr val="000A55"/>
                </a:solidFill>
              </a:rPr>
              <a:t> proposed float, Cannelton Division - JT Myers Division (Owensboro - Henderson)</a:t>
            </a:r>
          </a:p>
          <a:p>
            <a:pPr marL="119063" lvl="1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A55"/>
                </a:solidFill>
              </a:rPr>
              <a:t>5 teams covered the RDB and </a:t>
            </a:r>
            <a:r>
              <a:rPr lang="en-US" sz="2200" dirty="0" err="1">
                <a:solidFill>
                  <a:srgbClr val="000A55"/>
                </a:solidFill>
              </a:rPr>
              <a:t>LDB</a:t>
            </a:r>
            <a:r>
              <a:rPr lang="en-US" sz="2200" dirty="0">
                <a:solidFill>
                  <a:srgbClr val="000A55"/>
                </a:solidFill>
              </a:rPr>
              <a:t> </a:t>
            </a:r>
          </a:p>
          <a:p>
            <a:pPr marL="176213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A55"/>
                </a:solidFill>
              </a:rPr>
              <a:t>4 days, 41 river miles:  586-627</a:t>
            </a:r>
          </a:p>
          <a:p>
            <a:pPr marL="176213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A55"/>
                </a:solidFill>
              </a:rPr>
              <a:t>3 vessels, 4 land vehicles, 22 field team members</a:t>
            </a:r>
          </a:p>
          <a:p>
            <a:pPr marL="176213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A55"/>
                </a:solidFill>
              </a:rPr>
              <a:t>Over 118 waypoints collected</a:t>
            </a:r>
          </a:p>
          <a:p>
            <a:pPr marL="176213" indent="-176213" algn="just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A55"/>
                </a:solidFill>
              </a:rPr>
              <a:t>ORSANCO, USCG, </a:t>
            </a:r>
            <a:r>
              <a:rPr lang="en-US" sz="2200" dirty="0" err="1">
                <a:solidFill>
                  <a:srgbClr val="000A55"/>
                </a:solidFill>
              </a:rPr>
              <a:t>KDEP</a:t>
            </a:r>
            <a:r>
              <a:rPr lang="en-US" sz="2200" dirty="0">
                <a:solidFill>
                  <a:srgbClr val="000A55"/>
                </a:solidFill>
              </a:rPr>
              <a:t>, and EPA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F7335F-F19F-8353-D8A6-85224808376B}"/>
              </a:ext>
            </a:extLst>
          </p:cNvPr>
          <p:cNvSpPr txBox="1"/>
          <p:nvPr/>
        </p:nvSpPr>
        <p:spPr>
          <a:xfrm>
            <a:off x="4800600" y="74798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A55"/>
                </a:solidFill>
                <a:latin typeface="+mj-lt"/>
              </a:rPr>
              <a:t>August </a:t>
            </a:r>
          </a:p>
          <a:p>
            <a:pPr algn="just"/>
            <a:r>
              <a:rPr lang="en-US" sz="3600" b="1" dirty="0">
                <a:solidFill>
                  <a:srgbClr val="000A55"/>
                </a:solidFill>
                <a:latin typeface="+mj-lt"/>
              </a:rPr>
              <a:t>21-25 2023</a:t>
            </a:r>
          </a:p>
        </p:txBody>
      </p:sp>
    </p:spTree>
    <p:extLst>
      <p:ext uri="{BB962C8B-B14F-4D97-AF65-F5344CB8AC3E}">
        <p14:creationId xmlns:p14="http://schemas.microsoft.com/office/powerpoint/2010/main" val="95715285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with many orange dots&#10;&#10;Description automatically generated">
            <a:extLst>
              <a:ext uri="{FF2B5EF4-FFF2-40B4-BE49-F238E27FC236}">
                <a16:creationId xmlns:a16="http://schemas.microsoft.com/office/drawing/2014/main" id="{76925C3E-2E1D-048F-C579-A9A34A03E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942" r="-1" b="2887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FEE1F8-33C0-4A53-1874-1DC97FD8A55D}"/>
              </a:ext>
            </a:extLst>
          </p:cNvPr>
          <p:cNvSpPr txBox="1"/>
          <p:nvPr/>
        </p:nvSpPr>
        <p:spPr>
          <a:xfrm>
            <a:off x="990600" y="1524000"/>
            <a:ext cx="7162800" cy="5105399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3400" b="1" dirty="0">
              <a:solidFill>
                <a:srgbClr val="000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500" b="1" dirty="0">
                <a:solidFill>
                  <a:srgbClr val="000A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Reconnaissance of 118 Waypoints completed</a:t>
            </a: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A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10 Location Types identified</a:t>
            </a: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57150" algn="just" eaLnBrk="1" hangingPunct="1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A55"/>
              </a:solidFill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0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0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0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A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Location Type used to classify the mitigation capability of each waypoint in the KSACP Viewer</a:t>
            </a: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0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400050" indent="-342900" algn="just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A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Photos, coordinates, access, hazards collected</a:t>
            </a:r>
          </a:p>
          <a:p>
            <a:pPr marL="742950" lvl="1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5843B-04E5-C9ED-D370-56E4A61300B1}"/>
              </a:ext>
            </a:extLst>
          </p:cNvPr>
          <p:cNvSpPr txBox="1"/>
          <p:nvPr/>
        </p:nvSpPr>
        <p:spPr>
          <a:xfrm>
            <a:off x="0" y="388649"/>
            <a:ext cx="6400800" cy="1015663"/>
          </a:xfrm>
          <a:prstGeom prst="rect">
            <a:avLst/>
          </a:prstGeom>
          <a:solidFill>
            <a:srgbClr val="000A55"/>
          </a:solidFill>
          <a:ln>
            <a:solidFill>
              <a:srgbClr val="000000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FFFF"/>
                </a:solidFill>
                <a:latin typeface="Arial"/>
              </a:rPr>
              <a:t>KSACP River Float</a:t>
            </a:r>
          </a:p>
          <a:p>
            <a:pPr algn="just"/>
            <a:r>
              <a:rPr lang="en-US" sz="2400">
                <a:solidFill>
                  <a:srgbClr val="FFFFFF"/>
                </a:solidFill>
                <a:latin typeface="Arial"/>
              </a:rPr>
              <a:t>Data Collection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60A79F-7409-25BB-4AE6-7FD40AA75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46654"/>
              </p:ext>
            </p:extLst>
          </p:nvPr>
        </p:nvGraphicFramePr>
        <p:xfrm>
          <a:off x="1428750" y="2667000"/>
          <a:ext cx="6286500" cy="188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3250">
                  <a:extLst>
                    <a:ext uri="{9D8B030D-6E8A-4147-A177-3AD203B41FA5}">
                      <a16:colId xmlns:a16="http://schemas.microsoft.com/office/drawing/2014/main" val="603145956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923960931"/>
                    </a:ext>
                  </a:extLst>
                </a:gridCol>
              </a:tblGrid>
              <a:tr h="266702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 dirty="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 Access Point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 Deflection Area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61559"/>
                  </a:ext>
                </a:extLst>
              </a:tr>
              <a:tr h="335206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 Amenities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 dirty="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 Dock/s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593608"/>
                  </a:ext>
                </a:extLst>
              </a:tr>
              <a:tr h="327510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 Barge Fleeting Area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8. Marina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800087"/>
                  </a:ext>
                </a:extLst>
              </a:tr>
              <a:tr h="388696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 Boat Ramp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 Mooring Area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028257"/>
                  </a:ext>
                </a:extLst>
              </a:tr>
              <a:tr h="388696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 dirty="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 Collection Area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371600" algn="l"/>
                        </a:tabLst>
                      </a:pPr>
                      <a:r>
                        <a:rPr lang="en-US" sz="1800" dirty="0">
                          <a:solidFill>
                            <a:srgbClr val="000A5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10. Staging Area</a:t>
                      </a:r>
                      <a:endParaRPr lang="en-US" sz="1800" dirty="0">
                        <a:solidFill>
                          <a:srgbClr val="000A5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273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796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A014-6579-38F2-9A09-A36CE876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2A6625-A241-26ED-C102-019B81075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0972"/>
            <a:ext cx="9144000" cy="6878972"/>
          </a:xfrm>
        </p:spPr>
      </p:pic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59FB4A2A-16A0-C638-FC9A-78F1E6FBFA47}"/>
              </a:ext>
            </a:extLst>
          </p:cNvPr>
          <p:cNvSpPr/>
          <p:nvPr/>
        </p:nvSpPr>
        <p:spPr>
          <a:xfrm>
            <a:off x="533400" y="2577220"/>
            <a:ext cx="1447801" cy="941560"/>
          </a:xfrm>
          <a:prstGeom prst="wedgeRectCallout">
            <a:avLst>
              <a:gd name="adj1" fmla="val 114186"/>
              <a:gd name="adj2" fmla="val 99762"/>
            </a:avLst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38AF61-4B96-25BE-6792-DC7EBAF89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2" t="-166" r="1091" b="845"/>
          <a:stretch/>
        </p:blipFill>
        <p:spPr>
          <a:xfrm>
            <a:off x="77301" y="1600200"/>
            <a:ext cx="2665900" cy="2895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ADAF6BDD-6D8A-68FF-6389-A6E4A27A6131}"/>
              </a:ext>
            </a:extLst>
          </p:cNvPr>
          <p:cNvSpPr/>
          <p:nvPr/>
        </p:nvSpPr>
        <p:spPr>
          <a:xfrm>
            <a:off x="5943600" y="4114799"/>
            <a:ext cx="1181100" cy="1192955"/>
          </a:xfrm>
          <a:prstGeom prst="wedgeRectCallout">
            <a:avLst>
              <a:gd name="adj1" fmla="val -149801"/>
              <a:gd name="adj2" fmla="val -142216"/>
            </a:avLst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erial view of an Amenity location type. Viewer Highlights amenities and resources available; stable dock, fuel, ice, drink, and restrooms">
            <a:extLst>
              <a:ext uri="{FF2B5EF4-FFF2-40B4-BE49-F238E27FC236}">
                <a16:creationId xmlns:a16="http://schemas.microsoft.com/office/drawing/2014/main" id="{1B47840A-4A42-5A9B-AF1E-01A33A38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748" y="3626521"/>
            <a:ext cx="3769042" cy="222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07B12D-A321-8B2C-D189-875806F981ED}"/>
              </a:ext>
            </a:extLst>
          </p:cNvPr>
          <p:cNvSpPr txBox="1"/>
          <p:nvPr/>
        </p:nvSpPr>
        <p:spPr>
          <a:xfrm>
            <a:off x="0" y="379393"/>
            <a:ext cx="6400800" cy="1015663"/>
          </a:xfrm>
          <a:prstGeom prst="rect">
            <a:avLst/>
          </a:prstGeom>
          <a:solidFill>
            <a:srgbClr val="000A55"/>
          </a:solidFill>
          <a:ln>
            <a:solidFill>
              <a:srgbClr val="000000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+mj-lt"/>
              </a:rPr>
              <a:t>KSACP River Float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+mj-lt"/>
              </a:rPr>
              <a:t>Data Collection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7C6DE-39C1-B6A3-4FED-9125889A3D65}"/>
              </a:ext>
            </a:extLst>
          </p:cNvPr>
          <p:cNvSpPr txBox="1"/>
          <p:nvPr/>
        </p:nvSpPr>
        <p:spPr>
          <a:xfrm>
            <a:off x="5079748" y="5947615"/>
            <a:ext cx="3769042" cy="830997"/>
          </a:xfrm>
          <a:prstGeom prst="rect">
            <a:avLst/>
          </a:prstGeom>
          <a:solidFill>
            <a:srgbClr val="000A55"/>
          </a:solidFill>
          <a:ln w="34925">
            <a:solidFill>
              <a:srgbClr val="000000"/>
            </a:solidFill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Type: Amenities 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Information: Dock, Fuel, Ice, Parking, restrooms.  Deflection area, creek.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0E6D47-1301-F664-2C99-1087545CE18A}"/>
              </a:ext>
            </a:extLst>
          </p:cNvPr>
          <p:cNvSpPr txBox="1"/>
          <p:nvPr/>
        </p:nvSpPr>
        <p:spPr>
          <a:xfrm>
            <a:off x="68237" y="4594978"/>
            <a:ext cx="2674964" cy="1323439"/>
          </a:xfrm>
          <a:prstGeom prst="rect">
            <a:avLst/>
          </a:prstGeom>
          <a:solidFill>
            <a:srgbClr val="000A55"/>
          </a:solidFill>
          <a:ln w="31750">
            <a:solidFill>
              <a:srgbClr val="000000"/>
            </a:solidFill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Type: Barge Fleeting Area.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Information: Possible containment or floating staging area. Deflection area, collection area. </a:t>
            </a:r>
          </a:p>
        </p:txBody>
      </p:sp>
    </p:spTree>
    <p:extLst>
      <p:ext uri="{BB962C8B-B14F-4D97-AF65-F5344CB8AC3E}">
        <p14:creationId xmlns:p14="http://schemas.microsoft.com/office/powerpoint/2010/main" val="13167564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78B2D-B970-707D-EE68-005E6D4F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" y="0"/>
            <a:ext cx="456954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03BAF-0A2B-CE94-1CD3-7B039CC4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3428998"/>
            <a:ext cx="4569548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6C72E-FC08-1A48-7B07-163D1D9DD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" y="3428998"/>
            <a:ext cx="4569550" cy="3429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DEB82-8CF2-B073-CFFE-64E6B9354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5" y="0"/>
            <a:ext cx="4569551" cy="34290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849791-1D4D-AE13-FEFC-E79E54558626}"/>
              </a:ext>
            </a:extLst>
          </p:cNvPr>
          <p:cNvSpPr txBox="1"/>
          <p:nvPr/>
        </p:nvSpPr>
        <p:spPr>
          <a:xfrm>
            <a:off x="1371593" y="2921169"/>
            <a:ext cx="6400800" cy="646331"/>
          </a:xfrm>
          <a:prstGeom prst="rect">
            <a:avLst/>
          </a:prstGeom>
          <a:solidFill>
            <a:srgbClr val="000A55"/>
          </a:solidFill>
          <a:ln>
            <a:solidFill>
              <a:srgbClr val="000000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KSACP River Float</a:t>
            </a:r>
          </a:p>
        </p:txBody>
      </p:sp>
    </p:spTree>
    <p:extLst>
      <p:ext uri="{BB962C8B-B14F-4D97-AF65-F5344CB8AC3E}">
        <p14:creationId xmlns:p14="http://schemas.microsoft.com/office/powerpoint/2010/main" val="36951986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4">
            <a:alpha val="50000"/>
          </a:schemeClr>
        </a:solidFill>
        <a:ln>
          <a:noFill/>
        </a:ln>
      </a:spPr>
      <a:bodyPr wrap="square" rtlCol="0">
        <a:spAutoFit/>
      </a:bodyPr>
      <a:lstStyle>
        <a:defPPr algn="just">
          <a:defRPr sz="2400" dirty="0">
            <a:solidFill>
              <a:schemeClr val="bg1"/>
            </a:solidFill>
            <a:latin typeface="+mj-l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tx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2020-06-05T08:45:36+00:00</Document_x0020_Creation_x0020_Date>
    <TaxCatchAll xmlns="4ffa91fb-a0ff-4ac5-b2db-65c790d184a4" xsi:nil="true"/>
    <TaxKeywordTaxHTField xmlns="4ffa91fb-a0ff-4ac5-b2db-65c790d184a4">
      <Terms xmlns="http://schemas.microsoft.com/office/infopath/2007/PartnerControls"/>
    </TaxKeywordTaxHTField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lcf76f155ced4ddcb4097134ff3c332f xmlns="33088c3f-8af3-4e26-9eb0-3e53b561538d">
      <Terms xmlns="http://schemas.microsoft.com/office/infopath/2007/PartnerControls"/>
    </lcf76f155ced4ddcb4097134ff3c332f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E852A1ECB45B469D04F890888847FA" ma:contentTypeVersion="12" ma:contentTypeDescription="Create a new document." ma:contentTypeScope="" ma:versionID="702612401fb650b01a317dfe228963a6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33088c3f-8af3-4e26-9eb0-3e53b561538d" targetNamespace="http://schemas.microsoft.com/office/2006/metadata/properties" ma:root="true" ma:fieldsID="03aa72180234dca3cfe9b23197e59675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33088c3f-8af3-4e26-9eb0-3e53b561538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lcf76f155ced4ddcb4097134ff3c332f" minOccurs="0"/>
                <xsd:element ref="ns5:MediaServiceObjectDetectorVersion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34f92fb2-5db2-48ca-88ec-1a25982afe05}" ma:internalName="TaxCatchAllLabel" ma:readOnly="true" ma:showField="CatchAllDataLabel" ma:web="087bbdee-2326-49a7-a923-f0f8b16b6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34f92fb2-5db2-48ca-88ec-1a25982afe05}" ma:internalName="TaxCatchAll" ma:showField="CatchAllData" ma:web="087bbdee-2326-49a7-a923-f0f8b16b6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88c3f-8af3-4e26-9eb0-3e53b56153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3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DC1C1C-E3AC-475C-BB55-3EDAC259D6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A9201D-1378-40C0-81DF-A96CBB19D30B}">
  <ds:schemaRefs>
    <ds:schemaRef ds:uri="http://schemas.microsoft.com/office/infopath/2007/PartnerControls"/>
    <ds:schemaRef ds:uri="33088c3f-8af3-4e26-9eb0-3e53b561538d"/>
    <ds:schemaRef ds:uri="4ffa91fb-a0ff-4ac5-b2db-65c790d184a4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schemas.microsoft.com/sharepoint/v3/fields"/>
    <ds:schemaRef ds:uri="http://schemas.microsoft.com/sharepoint.v3"/>
  </ds:schemaRefs>
</ds:datastoreItem>
</file>

<file path=customXml/itemProps3.xml><?xml version="1.0" encoding="utf-8"?>
<ds:datastoreItem xmlns:ds="http://schemas.openxmlformats.org/officeDocument/2006/customXml" ds:itemID="{72E335C7-E743-478E-A980-BF75FC6483BC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343346FE-73FD-480A-A35E-C67E7924D5B6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EB78A800-F3EA-44CA-A362-148F9782B60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6884</TotalTime>
  <Words>684</Words>
  <Application>Microsoft Office PowerPoint</Application>
  <PresentationFormat>On-screen Show (4:3)</PresentationFormat>
  <Paragraphs>134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Times New Roman</vt:lpstr>
      <vt:lpstr>Wingdings</vt:lpstr>
      <vt:lpstr>Capsules</vt:lpstr>
      <vt:lpstr>Kentuckiana Sub-Area Contingency Plan (KSACP)</vt:lpstr>
      <vt:lpstr>Kentuckiana Sub-Area Contingency Plan (KSACP)</vt:lpstr>
      <vt:lpstr>KSACP  AOR Visualization</vt:lpstr>
      <vt:lpstr>KSACP  AOR Visualization</vt:lpstr>
      <vt:lpstr>KSACP Stakeholders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up…</vt:lpstr>
      <vt:lpstr>EPA Region 4 Planner (Atlanta)</vt:lpstr>
    </vt:vector>
  </TitlesOfParts>
  <Company>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EPA and USCG Response</dc:title>
  <dc:creator>Russell, Chris</dc:creator>
  <cp:lastModifiedBy>Hewitt, Jed</cp:lastModifiedBy>
  <cp:revision>121</cp:revision>
  <dcterms:created xsi:type="dcterms:W3CDTF">2010-12-20T20:46:22Z</dcterms:created>
  <dcterms:modified xsi:type="dcterms:W3CDTF">2023-10-12T19:07:51Z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TaxHTField">
    <vt:lpwstr/>
  </property>
  <property fmtid="{D5CDD505-2E9C-101B-9397-08002B2CF9AE}" pid="3" name="TaxKeyword">
    <vt:lpwstr/>
  </property>
  <property fmtid="{D5CDD505-2E9C-101B-9397-08002B2CF9AE}" pid="4" name="TaxCatchAll">
    <vt:lpwstr/>
  </property>
  <property fmtid="{D5CDD505-2E9C-101B-9397-08002B2CF9AE}" pid="5" name="ContentTypeId">
    <vt:lpwstr>0x010100C5E852A1ECB45B469D04F890888847FA</vt:lpwstr>
  </property>
  <property fmtid="{D5CDD505-2E9C-101B-9397-08002B2CF9AE}" pid="6" name="e3f09c3df709400db2417a7161762d62">
    <vt:lpwstr/>
  </property>
  <property fmtid="{D5CDD505-2E9C-101B-9397-08002B2CF9AE}" pid="7" name="EPA_x0020_Subject">
    <vt:lpwstr/>
  </property>
  <property fmtid="{D5CDD505-2E9C-101B-9397-08002B2CF9AE}" pid="8" name="Document Type">
    <vt:lpwstr/>
  </property>
  <property fmtid="{D5CDD505-2E9C-101B-9397-08002B2CF9AE}" pid="9" name="EPA Subject">
    <vt:lpwstr/>
  </property>
  <property fmtid="{D5CDD505-2E9C-101B-9397-08002B2CF9AE}" pid="10" name="MediaServiceImageTags">
    <vt:lpwstr/>
  </property>
</Properties>
</file>