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Layouts/slideLayout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2" r:id="rId6"/>
    <p:sldId id="264" r:id="rId7"/>
    <p:sldId id="265" r:id="rId8"/>
    <p:sldId id="257" r:id="rId9"/>
    <p:sldId id="266" r:id="rId10"/>
    <p:sldId id="267" r:id="rId11"/>
    <p:sldId id="268" r:id="rId12"/>
    <p:sldId id="259" r:id="rId13"/>
    <p:sldId id="260" r:id="rId14"/>
    <p:sldId id="263" r:id="rId1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hert, Savanah A LTJG USCG BASE NCR (USA)" initials="ESALUBN(" lastIdx="1" clrIdx="0">
    <p:extLst>
      <p:ext uri="{19B8F6BF-5375-455C-9EA6-DF929625EA0E}">
        <p15:presenceInfo xmlns:p15="http://schemas.microsoft.com/office/powerpoint/2012/main" userId="S-1-5-21-4290293029-226652851-1696308051-10909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726" autoAdjust="0"/>
  </p:normalViewPr>
  <p:slideViewPr>
    <p:cSldViewPr snapToGrid="0">
      <p:cViewPr varScale="1">
        <p:scale>
          <a:sx n="103" d="100"/>
          <a:sy n="103" d="100"/>
        </p:scale>
        <p:origin x="9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3297D8-28FE-40FD-BC19-3C44B2D79E9D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D55B43C-5E31-4364-80E5-F008BE6B3DEA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NRC </a:t>
          </a:r>
        </a:p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Director</a:t>
          </a:r>
        </a:p>
      </dgm:t>
    </dgm:pt>
    <dgm:pt modelId="{6D2ACF2E-AB09-414C-87F5-FA218752863C}" type="parTrans" cxnId="{64AA1A98-B55A-4C53-A4C4-E556C53197C5}">
      <dgm:prSet/>
      <dgm:spPr/>
      <dgm:t>
        <a:bodyPr/>
        <a:lstStyle/>
        <a:p>
          <a:endParaRPr lang="en-US"/>
        </a:p>
      </dgm:t>
    </dgm:pt>
    <dgm:pt modelId="{013F493D-633E-4123-A1F7-9CA6BD1D5D4C}" type="sibTrans" cxnId="{64AA1A98-B55A-4C53-A4C4-E556C53197C5}">
      <dgm:prSet/>
      <dgm:spPr/>
      <dgm:t>
        <a:bodyPr/>
        <a:lstStyle/>
        <a:p>
          <a:endParaRPr lang="en-US"/>
        </a:p>
      </dgm:t>
    </dgm:pt>
    <dgm:pt modelId="{64DD3297-5A69-4C4D-938A-2BAF264175DD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IT Staff</a:t>
          </a:r>
        </a:p>
      </dgm:t>
    </dgm:pt>
    <dgm:pt modelId="{95DE06B5-DB69-472D-9E73-C204BA6A0770}" type="parTrans" cxnId="{4CF2EE29-20E1-425B-A5A4-C856D06190F5}">
      <dgm:prSet/>
      <dgm:spPr>
        <a:ln w="15875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168AB6E2-358D-4D4C-AA63-E6A3D7FB6CCF}" type="sibTrans" cxnId="{4CF2EE29-20E1-425B-A5A4-C856D06190F5}">
      <dgm:prSet/>
      <dgm:spPr/>
      <dgm:t>
        <a:bodyPr/>
        <a:lstStyle/>
        <a:p>
          <a:endParaRPr lang="en-US"/>
        </a:p>
      </dgm:t>
    </dgm:pt>
    <dgm:pt modelId="{07122AB9-0D62-4651-8614-8B6DBC0D695A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Operations Officer</a:t>
          </a:r>
        </a:p>
      </dgm:t>
    </dgm:pt>
    <dgm:pt modelId="{194D80BC-7BB2-4C8A-A0D4-6BE54AE9D427}" type="parTrans" cxnId="{FDEC1829-A9D7-4964-8C04-E7E05F7D664A}">
      <dgm:prSet/>
      <dgm:spPr>
        <a:ln w="15875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69C6DE6-7D36-40A0-AFAF-FFC1079342CF}" type="sibTrans" cxnId="{FDEC1829-A9D7-4964-8C04-E7E05F7D664A}">
      <dgm:prSet/>
      <dgm:spPr/>
      <dgm:t>
        <a:bodyPr/>
        <a:lstStyle/>
        <a:p>
          <a:endParaRPr lang="en-US"/>
        </a:p>
      </dgm:t>
    </dgm:pt>
    <dgm:pt modelId="{A0568668-750C-4ACF-A9A0-6152B4E1735B}">
      <dgm:prSet phldrT="[Text]"/>
      <dgm:spPr>
        <a:solidFill>
          <a:schemeClr val="accent3">
            <a:lumMod val="20000"/>
            <a:lumOff val="8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Civilian </a:t>
          </a:r>
          <a:r>
            <a:rPr lang="en-US" dirty="0" err="1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Watchstanders</a:t>
          </a:r>
          <a:endParaRPr lang="en-US" dirty="0">
            <a:solidFill>
              <a:schemeClr val="accent1">
                <a:lumMod val="50000"/>
              </a:schemeClr>
            </a:solidFill>
            <a:latin typeface="Eras Medium ITC" panose="020B0602030504020804" pitchFamily="34" charset="0"/>
          </a:endParaRPr>
        </a:p>
      </dgm:t>
    </dgm:pt>
    <dgm:pt modelId="{6E7C7240-837C-4C3B-8D88-DBDAA0DFC069}" type="parTrans" cxnId="{71233A18-E845-41F9-8D41-D5B4C546FCAA}">
      <dgm:prSet/>
      <dgm:spPr>
        <a:ln w="15875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0E7E6D51-0696-4791-8A7B-D2753C6393A8}" type="sibTrans" cxnId="{71233A18-E845-41F9-8D41-D5B4C546FCAA}">
      <dgm:prSet/>
      <dgm:spPr/>
      <dgm:t>
        <a:bodyPr/>
        <a:lstStyle/>
        <a:p>
          <a:endParaRPr lang="en-US"/>
        </a:p>
      </dgm:t>
    </dgm:pt>
    <dgm:pt modelId="{828AECE6-DBAE-47C6-8B19-2731EFFCF010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Budget Officer</a:t>
          </a:r>
        </a:p>
      </dgm:t>
    </dgm:pt>
    <dgm:pt modelId="{91AF0F73-BE89-4AD1-A087-543C5B7BD2B0}" type="parTrans" cxnId="{7CDD9DA0-A561-4291-AF68-16A954F467F9}">
      <dgm:prSet/>
      <dgm:spPr>
        <a:ln w="15875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2F0CF7CC-500B-4E1E-9BB7-A08346E4BB18}" type="sibTrans" cxnId="{7CDD9DA0-A561-4291-AF68-16A954F467F9}">
      <dgm:prSet/>
      <dgm:spPr/>
      <dgm:t>
        <a:bodyPr/>
        <a:lstStyle/>
        <a:p>
          <a:endParaRPr lang="en-US"/>
        </a:p>
      </dgm:t>
    </dgm:pt>
    <dgm:pt modelId="{F0C1B87D-2864-42C0-8B4C-D7F98B8C27F9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Independent Duty SK1</a:t>
          </a:r>
        </a:p>
      </dgm:t>
    </dgm:pt>
    <dgm:pt modelId="{A637795F-C454-404F-AAD9-5243A3E96A7D}" type="parTrans" cxnId="{B180B0F4-6DAF-4BF1-AEBB-FDDCBC81B7AF}">
      <dgm:prSet/>
      <dgm:spPr>
        <a:ln w="15875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7FB3F023-E07A-4080-BD7B-16CE2353F2A4}" type="sibTrans" cxnId="{B180B0F4-6DAF-4BF1-AEBB-FDDCBC81B7AF}">
      <dgm:prSet/>
      <dgm:spPr/>
      <dgm:t>
        <a:bodyPr/>
        <a:lstStyle/>
        <a:p>
          <a:endParaRPr lang="en-US"/>
        </a:p>
      </dgm:t>
    </dgm:pt>
    <dgm:pt modelId="{E363683C-6F81-46F8-A460-DB80D5D84FA0}" type="pres">
      <dgm:prSet presAssocID="{FE3297D8-28FE-40FD-BC19-3C44B2D79E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DEE467-ABE2-4A60-B4A0-45E803E8323C}" type="pres">
      <dgm:prSet presAssocID="{7D55B43C-5E31-4364-80E5-F008BE6B3DEA}" presName="hierRoot1" presStyleCnt="0">
        <dgm:presLayoutVars>
          <dgm:hierBranch val="init"/>
        </dgm:presLayoutVars>
      </dgm:prSet>
      <dgm:spPr/>
    </dgm:pt>
    <dgm:pt modelId="{B2507763-9187-4C08-A160-DD058FEFE104}" type="pres">
      <dgm:prSet presAssocID="{7D55B43C-5E31-4364-80E5-F008BE6B3DEA}" presName="rootComposite1" presStyleCnt="0"/>
      <dgm:spPr/>
    </dgm:pt>
    <dgm:pt modelId="{45BC2472-74E8-446B-AFE9-505D17AE772A}" type="pres">
      <dgm:prSet presAssocID="{7D55B43C-5E31-4364-80E5-F008BE6B3DEA}" presName="rootText1" presStyleLbl="node0" presStyleIdx="0" presStyleCnt="1">
        <dgm:presLayoutVars>
          <dgm:chPref val="3"/>
        </dgm:presLayoutVars>
      </dgm:prSet>
      <dgm:spPr/>
    </dgm:pt>
    <dgm:pt modelId="{DA71BC4C-5AC3-4A04-B714-8EB436DD61B1}" type="pres">
      <dgm:prSet presAssocID="{7D55B43C-5E31-4364-80E5-F008BE6B3DEA}" presName="rootConnector1" presStyleLbl="node1" presStyleIdx="0" presStyleCnt="0"/>
      <dgm:spPr/>
    </dgm:pt>
    <dgm:pt modelId="{6400B4FF-0F17-4791-ACA9-859D2B7B0D49}" type="pres">
      <dgm:prSet presAssocID="{7D55B43C-5E31-4364-80E5-F008BE6B3DEA}" presName="hierChild2" presStyleCnt="0"/>
      <dgm:spPr/>
    </dgm:pt>
    <dgm:pt modelId="{8DB63C30-D85E-4F41-B476-257BDF8873F5}" type="pres">
      <dgm:prSet presAssocID="{95DE06B5-DB69-472D-9E73-C204BA6A0770}" presName="Name37" presStyleLbl="parChTrans1D2" presStyleIdx="0" presStyleCnt="3"/>
      <dgm:spPr/>
    </dgm:pt>
    <dgm:pt modelId="{AA4FFF6D-D22D-4C02-8750-E5A997299135}" type="pres">
      <dgm:prSet presAssocID="{64DD3297-5A69-4C4D-938A-2BAF264175DD}" presName="hierRoot2" presStyleCnt="0">
        <dgm:presLayoutVars>
          <dgm:hierBranch val="init"/>
        </dgm:presLayoutVars>
      </dgm:prSet>
      <dgm:spPr/>
    </dgm:pt>
    <dgm:pt modelId="{47BEB3A1-7CF7-4133-9CCF-9DB4B2B8C4C7}" type="pres">
      <dgm:prSet presAssocID="{64DD3297-5A69-4C4D-938A-2BAF264175DD}" presName="rootComposite" presStyleCnt="0"/>
      <dgm:spPr/>
    </dgm:pt>
    <dgm:pt modelId="{A3A4309D-E353-45C8-A01A-66D40CB842C8}" type="pres">
      <dgm:prSet presAssocID="{64DD3297-5A69-4C4D-938A-2BAF264175DD}" presName="rootText" presStyleLbl="node2" presStyleIdx="0" presStyleCnt="3">
        <dgm:presLayoutVars>
          <dgm:chPref val="3"/>
        </dgm:presLayoutVars>
      </dgm:prSet>
      <dgm:spPr/>
    </dgm:pt>
    <dgm:pt modelId="{66EEED6F-457F-4B94-BA06-B9D0F70496D5}" type="pres">
      <dgm:prSet presAssocID="{64DD3297-5A69-4C4D-938A-2BAF264175DD}" presName="rootConnector" presStyleLbl="node2" presStyleIdx="0" presStyleCnt="3"/>
      <dgm:spPr/>
    </dgm:pt>
    <dgm:pt modelId="{F1522BCC-3E82-4577-B350-56559D503AA6}" type="pres">
      <dgm:prSet presAssocID="{64DD3297-5A69-4C4D-938A-2BAF264175DD}" presName="hierChild4" presStyleCnt="0"/>
      <dgm:spPr/>
    </dgm:pt>
    <dgm:pt modelId="{75A93ACE-162A-462D-9D08-F7C63D1A24A1}" type="pres">
      <dgm:prSet presAssocID="{64DD3297-5A69-4C4D-938A-2BAF264175DD}" presName="hierChild5" presStyleCnt="0"/>
      <dgm:spPr/>
    </dgm:pt>
    <dgm:pt modelId="{8933CBFC-7C14-4AD9-8547-BC782807C776}" type="pres">
      <dgm:prSet presAssocID="{91AF0F73-BE89-4AD1-A087-543C5B7BD2B0}" presName="Name37" presStyleLbl="parChTrans1D2" presStyleIdx="1" presStyleCnt="3"/>
      <dgm:spPr/>
    </dgm:pt>
    <dgm:pt modelId="{FB4A1C28-D09A-486F-945F-87BCBBE199F2}" type="pres">
      <dgm:prSet presAssocID="{828AECE6-DBAE-47C6-8B19-2731EFFCF010}" presName="hierRoot2" presStyleCnt="0">
        <dgm:presLayoutVars>
          <dgm:hierBranch val="init"/>
        </dgm:presLayoutVars>
      </dgm:prSet>
      <dgm:spPr/>
    </dgm:pt>
    <dgm:pt modelId="{BB39A6F7-346D-4F5C-AB65-14D5BDAC980F}" type="pres">
      <dgm:prSet presAssocID="{828AECE6-DBAE-47C6-8B19-2731EFFCF010}" presName="rootComposite" presStyleCnt="0"/>
      <dgm:spPr/>
    </dgm:pt>
    <dgm:pt modelId="{4BC5E6A2-EA7B-4E17-A1B5-9D4344F2A6B2}" type="pres">
      <dgm:prSet presAssocID="{828AECE6-DBAE-47C6-8B19-2731EFFCF010}" presName="rootText" presStyleLbl="node2" presStyleIdx="1" presStyleCnt="3">
        <dgm:presLayoutVars>
          <dgm:chPref val="3"/>
        </dgm:presLayoutVars>
      </dgm:prSet>
      <dgm:spPr/>
    </dgm:pt>
    <dgm:pt modelId="{3AE3F0D7-F21A-45FD-8B17-245355C484EA}" type="pres">
      <dgm:prSet presAssocID="{828AECE6-DBAE-47C6-8B19-2731EFFCF010}" presName="rootConnector" presStyleLbl="node2" presStyleIdx="1" presStyleCnt="3"/>
      <dgm:spPr/>
    </dgm:pt>
    <dgm:pt modelId="{4F160023-6D77-48B6-BB0E-677201710FD3}" type="pres">
      <dgm:prSet presAssocID="{828AECE6-DBAE-47C6-8B19-2731EFFCF010}" presName="hierChild4" presStyleCnt="0"/>
      <dgm:spPr/>
    </dgm:pt>
    <dgm:pt modelId="{DC107588-D0D6-4B22-93C9-808F2F30007F}" type="pres">
      <dgm:prSet presAssocID="{A637795F-C454-404F-AAD9-5243A3E96A7D}" presName="Name37" presStyleLbl="parChTrans1D3" presStyleIdx="0" presStyleCnt="2"/>
      <dgm:spPr/>
    </dgm:pt>
    <dgm:pt modelId="{0B0C4C3A-7D85-4511-8D5A-61EFAD2D07DE}" type="pres">
      <dgm:prSet presAssocID="{F0C1B87D-2864-42C0-8B4C-D7F98B8C27F9}" presName="hierRoot2" presStyleCnt="0">
        <dgm:presLayoutVars>
          <dgm:hierBranch val="init"/>
        </dgm:presLayoutVars>
      </dgm:prSet>
      <dgm:spPr/>
    </dgm:pt>
    <dgm:pt modelId="{8688C958-9499-4937-9EC9-D4043E91E375}" type="pres">
      <dgm:prSet presAssocID="{F0C1B87D-2864-42C0-8B4C-D7F98B8C27F9}" presName="rootComposite" presStyleCnt="0"/>
      <dgm:spPr/>
    </dgm:pt>
    <dgm:pt modelId="{5609DF26-0655-4B08-8AB3-5A47032E7AE5}" type="pres">
      <dgm:prSet presAssocID="{F0C1B87D-2864-42C0-8B4C-D7F98B8C27F9}" presName="rootText" presStyleLbl="node3" presStyleIdx="0" presStyleCnt="2">
        <dgm:presLayoutVars>
          <dgm:chPref val="3"/>
        </dgm:presLayoutVars>
      </dgm:prSet>
      <dgm:spPr/>
    </dgm:pt>
    <dgm:pt modelId="{382AD213-012F-40CC-97A0-86ECB58D6D39}" type="pres">
      <dgm:prSet presAssocID="{F0C1B87D-2864-42C0-8B4C-D7F98B8C27F9}" presName="rootConnector" presStyleLbl="node3" presStyleIdx="0" presStyleCnt="2"/>
      <dgm:spPr/>
    </dgm:pt>
    <dgm:pt modelId="{BB8413F0-B930-412F-9B23-074197467E5D}" type="pres">
      <dgm:prSet presAssocID="{F0C1B87D-2864-42C0-8B4C-D7F98B8C27F9}" presName="hierChild4" presStyleCnt="0"/>
      <dgm:spPr/>
    </dgm:pt>
    <dgm:pt modelId="{E2CEECC9-7A82-4F45-9CE7-69689C0ABF55}" type="pres">
      <dgm:prSet presAssocID="{F0C1B87D-2864-42C0-8B4C-D7F98B8C27F9}" presName="hierChild5" presStyleCnt="0"/>
      <dgm:spPr/>
    </dgm:pt>
    <dgm:pt modelId="{BFEB8F22-FFE5-4E71-B837-26F3A764AF31}" type="pres">
      <dgm:prSet presAssocID="{828AECE6-DBAE-47C6-8B19-2731EFFCF010}" presName="hierChild5" presStyleCnt="0"/>
      <dgm:spPr/>
    </dgm:pt>
    <dgm:pt modelId="{32F24928-115F-43BD-9899-75CE7D2DB8C3}" type="pres">
      <dgm:prSet presAssocID="{194D80BC-7BB2-4C8A-A0D4-6BE54AE9D427}" presName="Name37" presStyleLbl="parChTrans1D2" presStyleIdx="2" presStyleCnt="3"/>
      <dgm:spPr/>
    </dgm:pt>
    <dgm:pt modelId="{BE04C13A-D13C-4BDB-ABAA-40EB122A8216}" type="pres">
      <dgm:prSet presAssocID="{07122AB9-0D62-4651-8614-8B6DBC0D695A}" presName="hierRoot2" presStyleCnt="0">
        <dgm:presLayoutVars>
          <dgm:hierBranch val="init"/>
        </dgm:presLayoutVars>
      </dgm:prSet>
      <dgm:spPr/>
    </dgm:pt>
    <dgm:pt modelId="{8039C1A6-250D-4553-890D-521C6320381C}" type="pres">
      <dgm:prSet presAssocID="{07122AB9-0D62-4651-8614-8B6DBC0D695A}" presName="rootComposite" presStyleCnt="0"/>
      <dgm:spPr/>
    </dgm:pt>
    <dgm:pt modelId="{BC4A20F1-11F9-4E4F-A317-88601E7BDFF0}" type="pres">
      <dgm:prSet presAssocID="{07122AB9-0D62-4651-8614-8B6DBC0D695A}" presName="rootText" presStyleLbl="node2" presStyleIdx="2" presStyleCnt="3">
        <dgm:presLayoutVars>
          <dgm:chPref val="3"/>
        </dgm:presLayoutVars>
      </dgm:prSet>
      <dgm:spPr/>
    </dgm:pt>
    <dgm:pt modelId="{3032844A-20DA-4D68-9535-6BE0A71BFED1}" type="pres">
      <dgm:prSet presAssocID="{07122AB9-0D62-4651-8614-8B6DBC0D695A}" presName="rootConnector" presStyleLbl="node2" presStyleIdx="2" presStyleCnt="3"/>
      <dgm:spPr/>
    </dgm:pt>
    <dgm:pt modelId="{14A0DEE7-1DED-4A66-94B7-E721791DD951}" type="pres">
      <dgm:prSet presAssocID="{07122AB9-0D62-4651-8614-8B6DBC0D695A}" presName="hierChild4" presStyleCnt="0"/>
      <dgm:spPr/>
    </dgm:pt>
    <dgm:pt modelId="{067CF995-27CC-4E3E-BD2B-C641CE8B4384}" type="pres">
      <dgm:prSet presAssocID="{6E7C7240-837C-4C3B-8D88-DBDAA0DFC069}" presName="Name37" presStyleLbl="parChTrans1D3" presStyleIdx="1" presStyleCnt="2"/>
      <dgm:spPr/>
    </dgm:pt>
    <dgm:pt modelId="{E1490F29-41D8-41EB-90EB-AF3356B015FA}" type="pres">
      <dgm:prSet presAssocID="{A0568668-750C-4ACF-A9A0-6152B4E1735B}" presName="hierRoot2" presStyleCnt="0">
        <dgm:presLayoutVars>
          <dgm:hierBranch val="init"/>
        </dgm:presLayoutVars>
      </dgm:prSet>
      <dgm:spPr/>
    </dgm:pt>
    <dgm:pt modelId="{D5D8207B-CD39-4BDA-9773-A1B3564FB1DC}" type="pres">
      <dgm:prSet presAssocID="{A0568668-750C-4ACF-A9A0-6152B4E1735B}" presName="rootComposite" presStyleCnt="0"/>
      <dgm:spPr/>
    </dgm:pt>
    <dgm:pt modelId="{B5E5EFC6-735A-4E33-A74A-EF5F587DF73E}" type="pres">
      <dgm:prSet presAssocID="{A0568668-750C-4ACF-A9A0-6152B4E1735B}" presName="rootText" presStyleLbl="node3" presStyleIdx="1" presStyleCnt="2" custScaleX="121319">
        <dgm:presLayoutVars>
          <dgm:chPref val="3"/>
        </dgm:presLayoutVars>
      </dgm:prSet>
      <dgm:spPr/>
    </dgm:pt>
    <dgm:pt modelId="{E76EB630-8A3F-421E-9AF5-7F7714CDC926}" type="pres">
      <dgm:prSet presAssocID="{A0568668-750C-4ACF-A9A0-6152B4E1735B}" presName="rootConnector" presStyleLbl="node3" presStyleIdx="1" presStyleCnt="2"/>
      <dgm:spPr/>
    </dgm:pt>
    <dgm:pt modelId="{135C0103-1116-4F46-A40F-94B5239F71CE}" type="pres">
      <dgm:prSet presAssocID="{A0568668-750C-4ACF-A9A0-6152B4E1735B}" presName="hierChild4" presStyleCnt="0"/>
      <dgm:spPr/>
    </dgm:pt>
    <dgm:pt modelId="{4E2E5398-6886-4763-8E8B-6017EB7BB10D}" type="pres">
      <dgm:prSet presAssocID="{A0568668-750C-4ACF-A9A0-6152B4E1735B}" presName="hierChild5" presStyleCnt="0"/>
      <dgm:spPr/>
    </dgm:pt>
    <dgm:pt modelId="{D08843FB-CD83-4588-9E36-E9E81C34E3F7}" type="pres">
      <dgm:prSet presAssocID="{07122AB9-0D62-4651-8614-8B6DBC0D695A}" presName="hierChild5" presStyleCnt="0"/>
      <dgm:spPr/>
    </dgm:pt>
    <dgm:pt modelId="{5EB6E639-0780-4E66-AE84-CC24DED07CE6}" type="pres">
      <dgm:prSet presAssocID="{7D55B43C-5E31-4364-80E5-F008BE6B3DEA}" presName="hierChild3" presStyleCnt="0"/>
      <dgm:spPr/>
    </dgm:pt>
  </dgm:ptLst>
  <dgm:cxnLst>
    <dgm:cxn modelId="{20B5CE0A-0F11-48B2-8743-5672F310C45F}" type="presOf" srcId="{A637795F-C454-404F-AAD9-5243A3E96A7D}" destId="{DC107588-D0D6-4B22-93C9-808F2F30007F}" srcOrd="0" destOrd="0" presId="urn:microsoft.com/office/officeart/2005/8/layout/orgChart1"/>
    <dgm:cxn modelId="{71233A18-E845-41F9-8D41-D5B4C546FCAA}" srcId="{07122AB9-0D62-4651-8614-8B6DBC0D695A}" destId="{A0568668-750C-4ACF-A9A0-6152B4E1735B}" srcOrd="0" destOrd="0" parTransId="{6E7C7240-837C-4C3B-8D88-DBDAA0DFC069}" sibTransId="{0E7E6D51-0696-4791-8A7B-D2753C6393A8}"/>
    <dgm:cxn modelId="{E8442F1B-5020-4836-9ABF-D803D345FE89}" type="presOf" srcId="{64DD3297-5A69-4C4D-938A-2BAF264175DD}" destId="{66EEED6F-457F-4B94-BA06-B9D0F70496D5}" srcOrd="1" destOrd="0" presId="urn:microsoft.com/office/officeart/2005/8/layout/orgChart1"/>
    <dgm:cxn modelId="{E8C5B626-6ABC-4877-9510-CBF191D136D7}" type="presOf" srcId="{07122AB9-0D62-4651-8614-8B6DBC0D695A}" destId="{BC4A20F1-11F9-4E4F-A317-88601E7BDFF0}" srcOrd="0" destOrd="0" presId="urn:microsoft.com/office/officeart/2005/8/layout/orgChart1"/>
    <dgm:cxn modelId="{FDEC1829-A9D7-4964-8C04-E7E05F7D664A}" srcId="{7D55B43C-5E31-4364-80E5-F008BE6B3DEA}" destId="{07122AB9-0D62-4651-8614-8B6DBC0D695A}" srcOrd="2" destOrd="0" parTransId="{194D80BC-7BB2-4C8A-A0D4-6BE54AE9D427}" sibTransId="{D69C6DE6-7D36-40A0-AFAF-FFC1079342CF}"/>
    <dgm:cxn modelId="{4CF2EE29-20E1-425B-A5A4-C856D06190F5}" srcId="{7D55B43C-5E31-4364-80E5-F008BE6B3DEA}" destId="{64DD3297-5A69-4C4D-938A-2BAF264175DD}" srcOrd="0" destOrd="0" parTransId="{95DE06B5-DB69-472D-9E73-C204BA6A0770}" sibTransId="{168AB6E2-358D-4D4C-AA63-E6A3D7FB6CCF}"/>
    <dgm:cxn modelId="{1DFC405E-E94B-43AD-A582-26951683C1D8}" type="presOf" srcId="{7D55B43C-5E31-4364-80E5-F008BE6B3DEA}" destId="{DA71BC4C-5AC3-4A04-B714-8EB436DD61B1}" srcOrd="1" destOrd="0" presId="urn:microsoft.com/office/officeart/2005/8/layout/orgChart1"/>
    <dgm:cxn modelId="{8776B745-F207-4761-98EC-1BD618B8B6D0}" type="presOf" srcId="{A0568668-750C-4ACF-A9A0-6152B4E1735B}" destId="{B5E5EFC6-735A-4E33-A74A-EF5F587DF73E}" srcOrd="0" destOrd="0" presId="urn:microsoft.com/office/officeart/2005/8/layout/orgChart1"/>
    <dgm:cxn modelId="{FA73276A-B215-484B-A2EF-6F3CF5257C59}" type="presOf" srcId="{828AECE6-DBAE-47C6-8B19-2731EFFCF010}" destId="{3AE3F0D7-F21A-45FD-8B17-245355C484EA}" srcOrd="1" destOrd="0" presId="urn:microsoft.com/office/officeart/2005/8/layout/orgChart1"/>
    <dgm:cxn modelId="{42D96673-34D5-40FB-9028-1EAAB2BC8326}" type="presOf" srcId="{F0C1B87D-2864-42C0-8B4C-D7F98B8C27F9}" destId="{382AD213-012F-40CC-97A0-86ECB58D6D39}" srcOrd="1" destOrd="0" presId="urn:microsoft.com/office/officeart/2005/8/layout/orgChart1"/>
    <dgm:cxn modelId="{4618B181-F1CC-4101-A74B-C45EA9DAAA54}" type="presOf" srcId="{95DE06B5-DB69-472D-9E73-C204BA6A0770}" destId="{8DB63C30-D85E-4F41-B476-257BDF8873F5}" srcOrd="0" destOrd="0" presId="urn:microsoft.com/office/officeart/2005/8/layout/orgChart1"/>
    <dgm:cxn modelId="{97B0DF82-4DB7-4136-B63D-C43506B5451C}" type="presOf" srcId="{64DD3297-5A69-4C4D-938A-2BAF264175DD}" destId="{A3A4309D-E353-45C8-A01A-66D40CB842C8}" srcOrd="0" destOrd="0" presId="urn:microsoft.com/office/officeart/2005/8/layout/orgChart1"/>
    <dgm:cxn modelId="{B77FF093-378A-4283-92C8-9EC0C7B58A43}" type="presOf" srcId="{A0568668-750C-4ACF-A9A0-6152B4E1735B}" destId="{E76EB630-8A3F-421E-9AF5-7F7714CDC926}" srcOrd="1" destOrd="0" presId="urn:microsoft.com/office/officeart/2005/8/layout/orgChart1"/>
    <dgm:cxn modelId="{A88FF397-F0A4-46B8-9BA3-843B1C300301}" type="presOf" srcId="{194D80BC-7BB2-4C8A-A0D4-6BE54AE9D427}" destId="{32F24928-115F-43BD-9899-75CE7D2DB8C3}" srcOrd="0" destOrd="0" presId="urn:microsoft.com/office/officeart/2005/8/layout/orgChart1"/>
    <dgm:cxn modelId="{64AA1A98-B55A-4C53-A4C4-E556C53197C5}" srcId="{FE3297D8-28FE-40FD-BC19-3C44B2D79E9D}" destId="{7D55B43C-5E31-4364-80E5-F008BE6B3DEA}" srcOrd="0" destOrd="0" parTransId="{6D2ACF2E-AB09-414C-87F5-FA218752863C}" sibTransId="{013F493D-633E-4123-A1F7-9CA6BD1D5D4C}"/>
    <dgm:cxn modelId="{7CDD9DA0-A561-4291-AF68-16A954F467F9}" srcId="{7D55B43C-5E31-4364-80E5-F008BE6B3DEA}" destId="{828AECE6-DBAE-47C6-8B19-2731EFFCF010}" srcOrd="1" destOrd="0" parTransId="{91AF0F73-BE89-4AD1-A087-543C5B7BD2B0}" sibTransId="{2F0CF7CC-500B-4E1E-9BB7-A08346E4BB18}"/>
    <dgm:cxn modelId="{7A722CAC-18AD-4532-BA9F-EF89C81D583B}" type="presOf" srcId="{07122AB9-0D62-4651-8614-8B6DBC0D695A}" destId="{3032844A-20DA-4D68-9535-6BE0A71BFED1}" srcOrd="1" destOrd="0" presId="urn:microsoft.com/office/officeart/2005/8/layout/orgChart1"/>
    <dgm:cxn modelId="{47E2A2B6-FE4B-4163-9E14-90E53343CDEC}" type="presOf" srcId="{FE3297D8-28FE-40FD-BC19-3C44B2D79E9D}" destId="{E363683C-6F81-46F8-A460-DB80D5D84FA0}" srcOrd="0" destOrd="0" presId="urn:microsoft.com/office/officeart/2005/8/layout/orgChart1"/>
    <dgm:cxn modelId="{AEB02EC6-CA2E-4277-BE7E-51512ADD3EDA}" type="presOf" srcId="{6E7C7240-837C-4C3B-8D88-DBDAA0DFC069}" destId="{067CF995-27CC-4E3E-BD2B-C641CE8B4384}" srcOrd="0" destOrd="0" presId="urn:microsoft.com/office/officeart/2005/8/layout/orgChart1"/>
    <dgm:cxn modelId="{1F433CCE-F738-4CE1-BC31-1349BB8280C6}" type="presOf" srcId="{828AECE6-DBAE-47C6-8B19-2731EFFCF010}" destId="{4BC5E6A2-EA7B-4E17-A1B5-9D4344F2A6B2}" srcOrd="0" destOrd="0" presId="urn:microsoft.com/office/officeart/2005/8/layout/orgChart1"/>
    <dgm:cxn modelId="{2DC37AD6-7A14-48F9-9A9B-65ECF22CA9CA}" type="presOf" srcId="{F0C1B87D-2864-42C0-8B4C-D7F98B8C27F9}" destId="{5609DF26-0655-4B08-8AB3-5A47032E7AE5}" srcOrd="0" destOrd="0" presId="urn:microsoft.com/office/officeart/2005/8/layout/orgChart1"/>
    <dgm:cxn modelId="{362D3FEF-C43E-4D7E-8207-7560FDC8A01E}" type="presOf" srcId="{7D55B43C-5E31-4364-80E5-F008BE6B3DEA}" destId="{45BC2472-74E8-446B-AFE9-505D17AE772A}" srcOrd="0" destOrd="0" presId="urn:microsoft.com/office/officeart/2005/8/layout/orgChart1"/>
    <dgm:cxn modelId="{B180B0F4-6DAF-4BF1-AEBB-FDDCBC81B7AF}" srcId="{828AECE6-DBAE-47C6-8B19-2731EFFCF010}" destId="{F0C1B87D-2864-42C0-8B4C-D7F98B8C27F9}" srcOrd="0" destOrd="0" parTransId="{A637795F-C454-404F-AAD9-5243A3E96A7D}" sibTransId="{7FB3F023-E07A-4080-BD7B-16CE2353F2A4}"/>
    <dgm:cxn modelId="{175ADEF8-9121-4B23-B416-61E057276AF5}" type="presOf" srcId="{91AF0F73-BE89-4AD1-A087-543C5B7BD2B0}" destId="{8933CBFC-7C14-4AD9-8547-BC782807C776}" srcOrd="0" destOrd="0" presId="urn:microsoft.com/office/officeart/2005/8/layout/orgChart1"/>
    <dgm:cxn modelId="{CF047364-3538-48FF-BDC6-5A4CDF35F2EA}" type="presParOf" srcId="{E363683C-6F81-46F8-A460-DB80D5D84FA0}" destId="{66DEE467-ABE2-4A60-B4A0-45E803E8323C}" srcOrd="0" destOrd="0" presId="urn:microsoft.com/office/officeart/2005/8/layout/orgChart1"/>
    <dgm:cxn modelId="{5ECBC3D8-3D63-4346-8B31-BD10B67784E0}" type="presParOf" srcId="{66DEE467-ABE2-4A60-B4A0-45E803E8323C}" destId="{B2507763-9187-4C08-A160-DD058FEFE104}" srcOrd="0" destOrd="0" presId="urn:microsoft.com/office/officeart/2005/8/layout/orgChart1"/>
    <dgm:cxn modelId="{F0835849-484F-4497-87D4-6F220EA5A675}" type="presParOf" srcId="{B2507763-9187-4C08-A160-DD058FEFE104}" destId="{45BC2472-74E8-446B-AFE9-505D17AE772A}" srcOrd="0" destOrd="0" presId="urn:microsoft.com/office/officeart/2005/8/layout/orgChart1"/>
    <dgm:cxn modelId="{EEF5B43F-FDCC-4DE3-ADC7-A7EF18F6FC86}" type="presParOf" srcId="{B2507763-9187-4C08-A160-DD058FEFE104}" destId="{DA71BC4C-5AC3-4A04-B714-8EB436DD61B1}" srcOrd="1" destOrd="0" presId="urn:microsoft.com/office/officeart/2005/8/layout/orgChart1"/>
    <dgm:cxn modelId="{494853DD-AA9D-4CF7-8286-F38DE4E83561}" type="presParOf" srcId="{66DEE467-ABE2-4A60-B4A0-45E803E8323C}" destId="{6400B4FF-0F17-4791-ACA9-859D2B7B0D49}" srcOrd="1" destOrd="0" presId="urn:microsoft.com/office/officeart/2005/8/layout/orgChart1"/>
    <dgm:cxn modelId="{B194FC53-7E19-49EF-930E-5DF05D701652}" type="presParOf" srcId="{6400B4FF-0F17-4791-ACA9-859D2B7B0D49}" destId="{8DB63C30-D85E-4F41-B476-257BDF8873F5}" srcOrd="0" destOrd="0" presId="urn:microsoft.com/office/officeart/2005/8/layout/orgChart1"/>
    <dgm:cxn modelId="{AF9E9921-35AB-4546-B367-97F3BB72B1E5}" type="presParOf" srcId="{6400B4FF-0F17-4791-ACA9-859D2B7B0D49}" destId="{AA4FFF6D-D22D-4C02-8750-E5A997299135}" srcOrd="1" destOrd="0" presId="urn:microsoft.com/office/officeart/2005/8/layout/orgChart1"/>
    <dgm:cxn modelId="{45F2FEF1-20EA-4DE1-B171-0C94ED2906C9}" type="presParOf" srcId="{AA4FFF6D-D22D-4C02-8750-E5A997299135}" destId="{47BEB3A1-7CF7-4133-9CCF-9DB4B2B8C4C7}" srcOrd="0" destOrd="0" presId="urn:microsoft.com/office/officeart/2005/8/layout/orgChart1"/>
    <dgm:cxn modelId="{0C2A26F4-1D90-4C29-BC26-75B0ADCDD08C}" type="presParOf" srcId="{47BEB3A1-7CF7-4133-9CCF-9DB4B2B8C4C7}" destId="{A3A4309D-E353-45C8-A01A-66D40CB842C8}" srcOrd="0" destOrd="0" presId="urn:microsoft.com/office/officeart/2005/8/layout/orgChart1"/>
    <dgm:cxn modelId="{7398A014-DAEF-41EB-9557-6124BDD3BF3D}" type="presParOf" srcId="{47BEB3A1-7CF7-4133-9CCF-9DB4B2B8C4C7}" destId="{66EEED6F-457F-4B94-BA06-B9D0F70496D5}" srcOrd="1" destOrd="0" presId="urn:microsoft.com/office/officeart/2005/8/layout/orgChart1"/>
    <dgm:cxn modelId="{1A7D5B3B-C96A-4119-BFAE-604A18D3B353}" type="presParOf" srcId="{AA4FFF6D-D22D-4C02-8750-E5A997299135}" destId="{F1522BCC-3E82-4577-B350-56559D503AA6}" srcOrd="1" destOrd="0" presId="urn:microsoft.com/office/officeart/2005/8/layout/orgChart1"/>
    <dgm:cxn modelId="{FA183C7D-2D16-4170-AB4D-BBF5A8131BA1}" type="presParOf" srcId="{AA4FFF6D-D22D-4C02-8750-E5A997299135}" destId="{75A93ACE-162A-462D-9D08-F7C63D1A24A1}" srcOrd="2" destOrd="0" presId="urn:microsoft.com/office/officeart/2005/8/layout/orgChart1"/>
    <dgm:cxn modelId="{8014D5A3-D550-4086-94D7-5B93AA0AD1FE}" type="presParOf" srcId="{6400B4FF-0F17-4791-ACA9-859D2B7B0D49}" destId="{8933CBFC-7C14-4AD9-8547-BC782807C776}" srcOrd="2" destOrd="0" presId="urn:microsoft.com/office/officeart/2005/8/layout/orgChart1"/>
    <dgm:cxn modelId="{BB6C8E82-F378-403B-9765-4D9D2C4EC6A1}" type="presParOf" srcId="{6400B4FF-0F17-4791-ACA9-859D2B7B0D49}" destId="{FB4A1C28-D09A-486F-945F-87BCBBE199F2}" srcOrd="3" destOrd="0" presId="urn:microsoft.com/office/officeart/2005/8/layout/orgChart1"/>
    <dgm:cxn modelId="{92965167-14C0-48D1-8818-108F4A4704D7}" type="presParOf" srcId="{FB4A1C28-D09A-486F-945F-87BCBBE199F2}" destId="{BB39A6F7-346D-4F5C-AB65-14D5BDAC980F}" srcOrd="0" destOrd="0" presId="urn:microsoft.com/office/officeart/2005/8/layout/orgChart1"/>
    <dgm:cxn modelId="{7D28E7A0-4E4C-44BE-A967-7A7F9C23D19B}" type="presParOf" srcId="{BB39A6F7-346D-4F5C-AB65-14D5BDAC980F}" destId="{4BC5E6A2-EA7B-4E17-A1B5-9D4344F2A6B2}" srcOrd="0" destOrd="0" presId="urn:microsoft.com/office/officeart/2005/8/layout/orgChart1"/>
    <dgm:cxn modelId="{CAAC01C1-1611-491B-89BD-1C9E81BB2BCF}" type="presParOf" srcId="{BB39A6F7-346D-4F5C-AB65-14D5BDAC980F}" destId="{3AE3F0D7-F21A-45FD-8B17-245355C484EA}" srcOrd="1" destOrd="0" presId="urn:microsoft.com/office/officeart/2005/8/layout/orgChart1"/>
    <dgm:cxn modelId="{A943AA44-9A3E-4684-A8EE-259081311962}" type="presParOf" srcId="{FB4A1C28-D09A-486F-945F-87BCBBE199F2}" destId="{4F160023-6D77-48B6-BB0E-677201710FD3}" srcOrd="1" destOrd="0" presId="urn:microsoft.com/office/officeart/2005/8/layout/orgChart1"/>
    <dgm:cxn modelId="{16BCFAB2-65D6-4C1A-9256-B717EE07E64D}" type="presParOf" srcId="{4F160023-6D77-48B6-BB0E-677201710FD3}" destId="{DC107588-D0D6-4B22-93C9-808F2F30007F}" srcOrd="0" destOrd="0" presId="urn:microsoft.com/office/officeart/2005/8/layout/orgChart1"/>
    <dgm:cxn modelId="{C9268BA5-B35B-4FFA-82E3-C1E103DB4654}" type="presParOf" srcId="{4F160023-6D77-48B6-BB0E-677201710FD3}" destId="{0B0C4C3A-7D85-4511-8D5A-61EFAD2D07DE}" srcOrd="1" destOrd="0" presId="urn:microsoft.com/office/officeart/2005/8/layout/orgChart1"/>
    <dgm:cxn modelId="{980C4C16-BCB8-4033-9182-BFDE67861E95}" type="presParOf" srcId="{0B0C4C3A-7D85-4511-8D5A-61EFAD2D07DE}" destId="{8688C958-9499-4937-9EC9-D4043E91E375}" srcOrd="0" destOrd="0" presId="urn:microsoft.com/office/officeart/2005/8/layout/orgChart1"/>
    <dgm:cxn modelId="{9CBB9EA6-DC48-4865-A969-EBE9504B9F8A}" type="presParOf" srcId="{8688C958-9499-4937-9EC9-D4043E91E375}" destId="{5609DF26-0655-4B08-8AB3-5A47032E7AE5}" srcOrd="0" destOrd="0" presId="urn:microsoft.com/office/officeart/2005/8/layout/orgChart1"/>
    <dgm:cxn modelId="{C4F60EFB-3CAF-42A3-B76D-55FE27BDB242}" type="presParOf" srcId="{8688C958-9499-4937-9EC9-D4043E91E375}" destId="{382AD213-012F-40CC-97A0-86ECB58D6D39}" srcOrd="1" destOrd="0" presId="urn:microsoft.com/office/officeart/2005/8/layout/orgChart1"/>
    <dgm:cxn modelId="{72D3EBDD-DFBC-4C60-8638-46107A4CB22D}" type="presParOf" srcId="{0B0C4C3A-7D85-4511-8D5A-61EFAD2D07DE}" destId="{BB8413F0-B930-412F-9B23-074197467E5D}" srcOrd="1" destOrd="0" presId="urn:microsoft.com/office/officeart/2005/8/layout/orgChart1"/>
    <dgm:cxn modelId="{86A99D8E-04DF-4921-9BE8-81C35E1F8ABD}" type="presParOf" srcId="{0B0C4C3A-7D85-4511-8D5A-61EFAD2D07DE}" destId="{E2CEECC9-7A82-4F45-9CE7-69689C0ABF55}" srcOrd="2" destOrd="0" presId="urn:microsoft.com/office/officeart/2005/8/layout/orgChart1"/>
    <dgm:cxn modelId="{7F6412FA-355E-424C-B480-43CF1D5D32DF}" type="presParOf" srcId="{FB4A1C28-D09A-486F-945F-87BCBBE199F2}" destId="{BFEB8F22-FFE5-4E71-B837-26F3A764AF31}" srcOrd="2" destOrd="0" presId="urn:microsoft.com/office/officeart/2005/8/layout/orgChart1"/>
    <dgm:cxn modelId="{63CD9D38-984B-435F-AF80-B38AFFF6078B}" type="presParOf" srcId="{6400B4FF-0F17-4791-ACA9-859D2B7B0D49}" destId="{32F24928-115F-43BD-9899-75CE7D2DB8C3}" srcOrd="4" destOrd="0" presId="urn:microsoft.com/office/officeart/2005/8/layout/orgChart1"/>
    <dgm:cxn modelId="{DC0CDCD6-1ECA-42C1-93D8-2664C7CE0B59}" type="presParOf" srcId="{6400B4FF-0F17-4791-ACA9-859D2B7B0D49}" destId="{BE04C13A-D13C-4BDB-ABAA-40EB122A8216}" srcOrd="5" destOrd="0" presId="urn:microsoft.com/office/officeart/2005/8/layout/orgChart1"/>
    <dgm:cxn modelId="{37526013-D07F-46CB-9695-79DFBAE469AE}" type="presParOf" srcId="{BE04C13A-D13C-4BDB-ABAA-40EB122A8216}" destId="{8039C1A6-250D-4553-890D-521C6320381C}" srcOrd="0" destOrd="0" presId="urn:microsoft.com/office/officeart/2005/8/layout/orgChart1"/>
    <dgm:cxn modelId="{504B40CB-DEA3-47DB-AD2F-B8177898C077}" type="presParOf" srcId="{8039C1A6-250D-4553-890D-521C6320381C}" destId="{BC4A20F1-11F9-4E4F-A317-88601E7BDFF0}" srcOrd="0" destOrd="0" presId="urn:microsoft.com/office/officeart/2005/8/layout/orgChart1"/>
    <dgm:cxn modelId="{81AC512D-35C6-4199-8A48-1B577C937B44}" type="presParOf" srcId="{8039C1A6-250D-4553-890D-521C6320381C}" destId="{3032844A-20DA-4D68-9535-6BE0A71BFED1}" srcOrd="1" destOrd="0" presId="urn:microsoft.com/office/officeart/2005/8/layout/orgChart1"/>
    <dgm:cxn modelId="{F02AAC4F-9418-4A70-8B50-8CE4E50D4BB7}" type="presParOf" srcId="{BE04C13A-D13C-4BDB-ABAA-40EB122A8216}" destId="{14A0DEE7-1DED-4A66-94B7-E721791DD951}" srcOrd="1" destOrd="0" presId="urn:microsoft.com/office/officeart/2005/8/layout/orgChart1"/>
    <dgm:cxn modelId="{F2498C5F-24B5-43CA-96D7-75471CF825B7}" type="presParOf" srcId="{14A0DEE7-1DED-4A66-94B7-E721791DD951}" destId="{067CF995-27CC-4E3E-BD2B-C641CE8B4384}" srcOrd="0" destOrd="0" presId="urn:microsoft.com/office/officeart/2005/8/layout/orgChart1"/>
    <dgm:cxn modelId="{74B9295D-F370-4AE9-ACA3-5C618C0EABD7}" type="presParOf" srcId="{14A0DEE7-1DED-4A66-94B7-E721791DD951}" destId="{E1490F29-41D8-41EB-90EB-AF3356B015FA}" srcOrd="1" destOrd="0" presId="urn:microsoft.com/office/officeart/2005/8/layout/orgChart1"/>
    <dgm:cxn modelId="{092206D8-3C63-441B-8E41-4AC9ACF7F270}" type="presParOf" srcId="{E1490F29-41D8-41EB-90EB-AF3356B015FA}" destId="{D5D8207B-CD39-4BDA-9773-A1B3564FB1DC}" srcOrd="0" destOrd="0" presId="urn:microsoft.com/office/officeart/2005/8/layout/orgChart1"/>
    <dgm:cxn modelId="{2FBABA7D-A948-4B26-AAD6-202AFE376A92}" type="presParOf" srcId="{D5D8207B-CD39-4BDA-9773-A1B3564FB1DC}" destId="{B5E5EFC6-735A-4E33-A74A-EF5F587DF73E}" srcOrd="0" destOrd="0" presId="urn:microsoft.com/office/officeart/2005/8/layout/orgChart1"/>
    <dgm:cxn modelId="{A74CC699-5631-4A77-A2F4-3219FF3B0E23}" type="presParOf" srcId="{D5D8207B-CD39-4BDA-9773-A1B3564FB1DC}" destId="{E76EB630-8A3F-421E-9AF5-7F7714CDC926}" srcOrd="1" destOrd="0" presId="urn:microsoft.com/office/officeart/2005/8/layout/orgChart1"/>
    <dgm:cxn modelId="{E6F7B8F9-4D88-4AC5-9CAD-0B60467B9E20}" type="presParOf" srcId="{E1490F29-41D8-41EB-90EB-AF3356B015FA}" destId="{135C0103-1116-4F46-A40F-94B5239F71CE}" srcOrd="1" destOrd="0" presId="urn:microsoft.com/office/officeart/2005/8/layout/orgChart1"/>
    <dgm:cxn modelId="{CD4426B2-F785-4AC1-A388-CB8621FEB2A7}" type="presParOf" srcId="{E1490F29-41D8-41EB-90EB-AF3356B015FA}" destId="{4E2E5398-6886-4763-8E8B-6017EB7BB10D}" srcOrd="2" destOrd="0" presId="urn:microsoft.com/office/officeart/2005/8/layout/orgChart1"/>
    <dgm:cxn modelId="{92CD6544-3DD1-4C4F-A1FE-94D19766EE0B}" type="presParOf" srcId="{BE04C13A-D13C-4BDB-ABAA-40EB122A8216}" destId="{D08843FB-CD83-4588-9E36-E9E81C34E3F7}" srcOrd="2" destOrd="0" presId="urn:microsoft.com/office/officeart/2005/8/layout/orgChart1"/>
    <dgm:cxn modelId="{7DF4BC5E-8BFA-409D-8502-430E039630F3}" type="presParOf" srcId="{66DEE467-ABE2-4A60-B4A0-45E803E8323C}" destId="{5EB6E639-0780-4E66-AE84-CC24DED07C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3297D8-28FE-40FD-BC19-3C44B2D79E9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55B43C-5E31-4364-80E5-F008BE6B3DEA}">
      <dgm:prSet phldrT="[Text]"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Incoming call to report incident</a:t>
          </a:r>
        </a:p>
      </dgm:t>
    </dgm:pt>
    <dgm:pt modelId="{6D2ACF2E-AB09-414C-87F5-FA218752863C}" type="parTrans" cxnId="{64AA1A98-B55A-4C53-A4C4-E556C53197C5}">
      <dgm:prSet/>
      <dgm:spPr/>
      <dgm:t>
        <a:bodyPr/>
        <a:lstStyle/>
        <a:p>
          <a:endParaRPr lang="en-US"/>
        </a:p>
      </dgm:t>
    </dgm:pt>
    <dgm:pt modelId="{013F493D-633E-4123-A1F7-9CA6BD1D5D4C}" type="sibTrans" cxnId="{64AA1A98-B55A-4C53-A4C4-E556C53197C5}">
      <dgm:prSet/>
      <dgm:spPr/>
      <dgm:t>
        <a:bodyPr/>
        <a:lstStyle/>
        <a:p>
          <a:endParaRPr lang="en-US"/>
        </a:p>
      </dgm:t>
    </dgm:pt>
    <dgm:pt modelId="{828AECE6-DBAE-47C6-8B19-2731EFFCF010}">
      <dgm:prSet phldrT="[Text]"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err="1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Watchstander</a:t>
          </a:r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 completes report in NRC database (IRIS)</a:t>
          </a:r>
        </a:p>
      </dgm:t>
    </dgm:pt>
    <dgm:pt modelId="{91AF0F73-BE89-4AD1-A087-543C5B7BD2B0}" type="parTrans" cxnId="{7CDD9DA0-A561-4291-AF68-16A954F467F9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Eras Medium ITC" panose="020B0602030504020804" pitchFamily="34" charset="0"/>
          </a:endParaRPr>
        </a:p>
      </dgm:t>
    </dgm:pt>
    <dgm:pt modelId="{2F0CF7CC-500B-4E1E-9BB7-A08346E4BB18}" type="sibTrans" cxnId="{7CDD9DA0-A561-4291-AF68-16A954F467F9}">
      <dgm:prSet/>
      <dgm:spPr/>
      <dgm:t>
        <a:bodyPr/>
        <a:lstStyle/>
        <a:p>
          <a:endParaRPr lang="en-US"/>
        </a:p>
      </dgm:t>
    </dgm:pt>
    <dgm:pt modelId="{F0C1B87D-2864-42C0-8B4C-D7F98B8C27F9}">
      <dgm:prSet phldrT="[Text]"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IRIS queues notifications</a:t>
          </a:r>
        </a:p>
      </dgm:t>
    </dgm:pt>
    <dgm:pt modelId="{7FB3F023-E07A-4080-BD7B-16CE2353F2A4}" type="sibTrans" cxnId="{B180B0F4-6DAF-4BF1-AEBB-FDDCBC81B7AF}">
      <dgm:prSet/>
      <dgm:spPr/>
      <dgm:t>
        <a:bodyPr/>
        <a:lstStyle/>
        <a:p>
          <a:endParaRPr lang="en-US"/>
        </a:p>
      </dgm:t>
    </dgm:pt>
    <dgm:pt modelId="{A637795F-C454-404F-AAD9-5243A3E96A7D}" type="parTrans" cxnId="{B180B0F4-6DAF-4BF1-AEBB-FDDCBC81B7AF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Eras Medium ITC" panose="020B0602030504020804" pitchFamily="34" charset="0"/>
          </a:endParaRPr>
        </a:p>
      </dgm:t>
    </dgm:pt>
    <dgm:pt modelId="{820F2585-142A-4593-90FF-04E40B3CBFA4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Email: State, Local, &amp; Tribal Gov’t Agencies</a:t>
          </a:r>
        </a:p>
      </dgm:t>
    </dgm:pt>
    <dgm:pt modelId="{DE129CC2-C93C-4615-823C-201BE5F51A95}" type="sibTrans" cxnId="{8B39AF51-935A-4E43-B1BC-38E7BDED326C}">
      <dgm:prSet/>
      <dgm:spPr/>
      <dgm:t>
        <a:bodyPr/>
        <a:lstStyle/>
        <a:p>
          <a:endParaRPr lang="en-US"/>
        </a:p>
      </dgm:t>
    </dgm:pt>
    <dgm:pt modelId="{C3324AE5-0108-405F-91A9-90166630454D}" type="parTrans" cxnId="{8B39AF51-935A-4E43-B1BC-38E7BDED326C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Eras Medium ITC" panose="020B0602030504020804" pitchFamily="34" charset="0"/>
          </a:endParaRPr>
        </a:p>
      </dgm:t>
    </dgm:pt>
    <dgm:pt modelId="{7FE60380-F1FD-453A-860A-2023174C4190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Verbal/Email: On-Scene Coordinator (EPA/USCG)</a:t>
          </a:r>
        </a:p>
      </dgm:t>
    </dgm:pt>
    <dgm:pt modelId="{C63B0277-71D0-4372-81CA-4FC6DB16D031}" type="sibTrans" cxnId="{E190F157-CF7F-41B1-8557-45606972E52E}">
      <dgm:prSet/>
      <dgm:spPr/>
      <dgm:t>
        <a:bodyPr/>
        <a:lstStyle/>
        <a:p>
          <a:endParaRPr lang="en-US"/>
        </a:p>
      </dgm:t>
    </dgm:pt>
    <dgm:pt modelId="{9C1BE37D-8824-4E6E-98C0-57081DCAFECE}" type="parTrans" cxnId="{E190F157-CF7F-41B1-8557-45606972E52E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Eras Medium ITC" panose="020B0602030504020804" pitchFamily="34" charset="0"/>
          </a:endParaRPr>
        </a:p>
      </dgm:t>
    </dgm:pt>
    <dgm:pt modelId="{671F8271-0800-4B29-8149-5579303F6FD7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Verbal/Email: </a:t>
          </a:r>
          <a:r>
            <a:rPr lang="en-US" dirty="0" err="1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NRT</a:t>
          </a:r>
          <a:r>
            <a:rPr lang="en-US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 Member Agencies &amp; Federal Agencies w/ MOA</a:t>
          </a:r>
        </a:p>
      </dgm:t>
    </dgm:pt>
    <dgm:pt modelId="{8F589011-CFA0-4CF9-A83C-64374A3F9986}" type="sibTrans" cxnId="{8A5EC8CE-3F08-4BE2-87DD-44DED52CA2E7}">
      <dgm:prSet/>
      <dgm:spPr/>
      <dgm:t>
        <a:bodyPr/>
        <a:lstStyle/>
        <a:p>
          <a:endParaRPr lang="en-US"/>
        </a:p>
      </dgm:t>
    </dgm:pt>
    <dgm:pt modelId="{A006C94A-302E-441F-B398-78EC27DE996F}" type="parTrans" cxnId="{8A5EC8CE-3F08-4BE2-87DD-44DED52CA2E7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Eras Medium ITC" panose="020B0602030504020804" pitchFamily="34" charset="0"/>
          </a:endParaRPr>
        </a:p>
      </dgm:t>
    </dgm:pt>
    <dgm:pt modelId="{E363683C-6F81-46F8-A460-DB80D5D84FA0}" type="pres">
      <dgm:prSet presAssocID="{FE3297D8-28FE-40FD-BC19-3C44B2D79E9D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66DEE467-ABE2-4A60-B4A0-45E803E8323C}" type="pres">
      <dgm:prSet presAssocID="{7D55B43C-5E31-4364-80E5-F008BE6B3DEA}" presName="hierRoot1" presStyleCnt="0">
        <dgm:presLayoutVars>
          <dgm:hierBranch val="init"/>
        </dgm:presLayoutVars>
      </dgm:prSet>
      <dgm:spPr/>
    </dgm:pt>
    <dgm:pt modelId="{B2507763-9187-4C08-A160-DD058FEFE104}" type="pres">
      <dgm:prSet presAssocID="{7D55B43C-5E31-4364-80E5-F008BE6B3DEA}" presName="rootComposite1" presStyleCnt="0"/>
      <dgm:spPr/>
    </dgm:pt>
    <dgm:pt modelId="{45BC2472-74E8-446B-AFE9-505D17AE772A}" type="pres">
      <dgm:prSet presAssocID="{7D55B43C-5E31-4364-80E5-F008BE6B3DEA}" presName="rootText1" presStyleLbl="node0" presStyleIdx="0" presStyleCnt="1" custScaleX="214044" custScaleY="50233" custLinFactNeighborY="-12510">
        <dgm:presLayoutVars>
          <dgm:chPref val="3"/>
        </dgm:presLayoutVars>
      </dgm:prSet>
      <dgm:spPr/>
    </dgm:pt>
    <dgm:pt modelId="{DA71BC4C-5AC3-4A04-B714-8EB436DD61B1}" type="pres">
      <dgm:prSet presAssocID="{7D55B43C-5E31-4364-80E5-F008BE6B3DEA}" presName="rootConnector1" presStyleLbl="node1" presStyleIdx="0" presStyleCnt="0"/>
      <dgm:spPr/>
    </dgm:pt>
    <dgm:pt modelId="{6400B4FF-0F17-4791-ACA9-859D2B7B0D49}" type="pres">
      <dgm:prSet presAssocID="{7D55B43C-5E31-4364-80E5-F008BE6B3DEA}" presName="hierChild2" presStyleCnt="0"/>
      <dgm:spPr/>
    </dgm:pt>
    <dgm:pt modelId="{8933CBFC-7C14-4AD9-8547-BC782807C776}" type="pres">
      <dgm:prSet presAssocID="{91AF0F73-BE89-4AD1-A087-543C5B7BD2B0}" presName="Name37" presStyleLbl="parChTrans1D2" presStyleIdx="0" presStyleCnt="1"/>
      <dgm:spPr/>
    </dgm:pt>
    <dgm:pt modelId="{FB4A1C28-D09A-486F-945F-87BCBBE199F2}" type="pres">
      <dgm:prSet presAssocID="{828AECE6-DBAE-47C6-8B19-2731EFFCF010}" presName="hierRoot2" presStyleCnt="0">
        <dgm:presLayoutVars>
          <dgm:hierBranch val="init"/>
        </dgm:presLayoutVars>
      </dgm:prSet>
      <dgm:spPr/>
    </dgm:pt>
    <dgm:pt modelId="{BB39A6F7-346D-4F5C-AB65-14D5BDAC980F}" type="pres">
      <dgm:prSet presAssocID="{828AECE6-DBAE-47C6-8B19-2731EFFCF010}" presName="rootComposite" presStyleCnt="0"/>
      <dgm:spPr/>
    </dgm:pt>
    <dgm:pt modelId="{4BC5E6A2-EA7B-4E17-A1B5-9D4344F2A6B2}" type="pres">
      <dgm:prSet presAssocID="{828AECE6-DBAE-47C6-8B19-2731EFFCF010}" presName="rootText" presStyleLbl="node2" presStyleIdx="0" presStyleCnt="1" custScaleX="214084" custScaleY="80048">
        <dgm:presLayoutVars>
          <dgm:chPref val="3"/>
        </dgm:presLayoutVars>
      </dgm:prSet>
      <dgm:spPr/>
    </dgm:pt>
    <dgm:pt modelId="{3AE3F0D7-F21A-45FD-8B17-245355C484EA}" type="pres">
      <dgm:prSet presAssocID="{828AECE6-DBAE-47C6-8B19-2731EFFCF010}" presName="rootConnector" presStyleLbl="node2" presStyleIdx="0" presStyleCnt="1"/>
      <dgm:spPr/>
    </dgm:pt>
    <dgm:pt modelId="{4F160023-6D77-48B6-BB0E-677201710FD3}" type="pres">
      <dgm:prSet presAssocID="{828AECE6-DBAE-47C6-8B19-2731EFFCF010}" presName="hierChild4" presStyleCnt="0"/>
      <dgm:spPr/>
    </dgm:pt>
    <dgm:pt modelId="{DC107588-D0D6-4B22-93C9-808F2F30007F}" type="pres">
      <dgm:prSet presAssocID="{A637795F-C454-404F-AAD9-5243A3E96A7D}" presName="Name37" presStyleLbl="parChTrans1D3" presStyleIdx="0" presStyleCnt="1"/>
      <dgm:spPr/>
    </dgm:pt>
    <dgm:pt modelId="{0B0C4C3A-7D85-4511-8D5A-61EFAD2D07DE}" type="pres">
      <dgm:prSet presAssocID="{F0C1B87D-2864-42C0-8B4C-D7F98B8C27F9}" presName="hierRoot2" presStyleCnt="0">
        <dgm:presLayoutVars>
          <dgm:hierBranch val="init"/>
        </dgm:presLayoutVars>
      </dgm:prSet>
      <dgm:spPr/>
    </dgm:pt>
    <dgm:pt modelId="{8688C958-9499-4937-9EC9-D4043E91E375}" type="pres">
      <dgm:prSet presAssocID="{F0C1B87D-2864-42C0-8B4C-D7F98B8C27F9}" presName="rootComposite" presStyleCnt="0"/>
      <dgm:spPr/>
    </dgm:pt>
    <dgm:pt modelId="{5609DF26-0655-4B08-8AB3-5A47032E7AE5}" type="pres">
      <dgm:prSet presAssocID="{F0C1B87D-2864-42C0-8B4C-D7F98B8C27F9}" presName="rootText" presStyleLbl="node3" presStyleIdx="0" presStyleCnt="1" custScaleX="214084" custScaleY="44521">
        <dgm:presLayoutVars>
          <dgm:chPref val="3"/>
        </dgm:presLayoutVars>
      </dgm:prSet>
      <dgm:spPr/>
    </dgm:pt>
    <dgm:pt modelId="{382AD213-012F-40CC-97A0-86ECB58D6D39}" type="pres">
      <dgm:prSet presAssocID="{F0C1B87D-2864-42C0-8B4C-D7F98B8C27F9}" presName="rootConnector" presStyleLbl="node3" presStyleIdx="0" presStyleCnt="1"/>
      <dgm:spPr/>
    </dgm:pt>
    <dgm:pt modelId="{BB8413F0-B930-412F-9B23-074197467E5D}" type="pres">
      <dgm:prSet presAssocID="{F0C1B87D-2864-42C0-8B4C-D7F98B8C27F9}" presName="hierChild4" presStyleCnt="0"/>
      <dgm:spPr/>
    </dgm:pt>
    <dgm:pt modelId="{E86FEDC1-9A41-41EE-9A12-54F5BE84A3FD}" type="pres">
      <dgm:prSet presAssocID="{9C1BE37D-8824-4E6E-98C0-57081DCAFECE}" presName="Name37" presStyleLbl="parChTrans1D4" presStyleIdx="0" presStyleCnt="3"/>
      <dgm:spPr/>
    </dgm:pt>
    <dgm:pt modelId="{177BCCCB-DFCF-4E83-85CF-07B43D52915D}" type="pres">
      <dgm:prSet presAssocID="{7FE60380-F1FD-453A-860A-2023174C4190}" presName="hierRoot2" presStyleCnt="0">
        <dgm:presLayoutVars>
          <dgm:hierBranch val="init"/>
        </dgm:presLayoutVars>
      </dgm:prSet>
      <dgm:spPr/>
    </dgm:pt>
    <dgm:pt modelId="{E612579D-9FE7-4FCF-9420-2CA83A64B037}" type="pres">
      <dgm:prSet presAssocID="{7FE60380-F1FD-453A-860A-2023174C4190}" presName="rootComposite" presStyleCnt="0"/>
      <dgm:spPr/>
    </dgm:pt>
    <dgm:pt modelId="{2ED04426-85BD-4D47-97AC-75F14D3B3211}" type="pres">
      <dgm:prSet presAssocID="{7FE60380-F1FD-453A-860A-2023174C4190}" presName="rootText" presStyleLbl="node4" presStyleIdx="0" presStyleCnt="3" custScaleX="209191" custScaleY="71209">
        <dgm:presLayoutVars>
          <dgm:chPref val="3"/>
        </dgm:presLayoutVars>
      </dgm:prSet>
      <dgm:spPr/>
    </dgm:pt>
    <dgm:pt modelId="{5E1C46ED-7C09-4510-971F-37C1BD664EDB}" type="pres">
      <dgm:prSet presAssocID="{7FE60380-F1FD-453A-860A-2023174C4190}" presName="rootConnector" presStyleLbl="node4" presStyleIdx="0" presStyleCnt="3"/>
      <dgm:spPr/>
    </dgm:pt>
    <dgm:pt modelId="{7DBBF01B-5FA4-45D7-8E9A-62CB292CA212}" type="pres">
      <dgm:prSet presAssocID="{7FE60380-F1FD-453A-860A-2023174C4190}" presName="hierChild4" presStyleCnt="0"/>
      <dgm:spPr/>
    </dgm:pt>
    <dgm:pt modelId="{CC4E508C-F834-4022-9A51-AF3C53DD5A94}" type="pres">
      <dgm:prSet presAssocID="{7FE60380-F1FD-453A-860A-2023174C4190}" presName="hierChild5" presStyleCnt="0"/>
      <dgm:spPr/>
    </dgm:pt>
    <dgm:pt modelId="{320436B3-84E7-43BE-B025-019337233C45}" type="pres">
      <dgm:prSet presAssocID="{C3324AE5-0108-405F-91A9-90166630454D}" presName="Name37" presStyleLbl="parChTrans1D4" presStyleIdx="1" presStyleCnt="3"/>
      <dgm:spPr/>
    </dgm:pt>
    <dgm:pt modelId="{CC85A054-1688-42BA-BC82-26288B798DCF}" type="pres">
      <dgm:prSet presAssocID="{820F2585-142A-4593-90FF-04E40B3CBFA4}" presName="hierRoot2" presStyleCnt="0">
        <dgm:presLayoutVars>
          <dgm:hierBranch val="init"/>
        </dgm:presLayoutVars>
      </dgm:prSet>
      <dgm:spPr/>
    </dgm:pt>
    <dgm:pt modelId="{0E07D52D-922C-40F4-B851-7741E574F575}" type="pres">
      <dgm:prSet presAssocID="{820F2585-142A-4593-90FF-04E40B3CBFA4}" presName="rootComposite" presStyleCnt="0"/>
      <dgm:spPr/>
    </dgm:pt>
    <dgm:pt modelId="{D46DDD98-2E18-4F88-8B6F-7949350FD2E7}" type="pres">
      <dgm:prSet presAssocID="{820F2585-142A-4593-90FF-04E40B3CBFA4}" presName="rootText" presStyleLbl="node4" presStyleIdx="1" presStyleCnt="3" custScaleX="209315" custScaleY="70892">
        <dgm:presLayoutVars>
          <dgm:chPref val="3"/>
        </dgm:presLayoutVars>
      </dgm:prSet>
      <dgm:spPr/>
    </dgm:pt>
    <dgm:pt modelId="{08038586-5BF9-415C-847E-CED01FAD217C}" type="pres">
      <dgm:prSet presAssocID="{820F2585-142A-4593-90FF-04E40B3CBFA4}" presName="rootConnector" presStyleLbl="node4" presStyleIdx="1" presStyleCnt="3"/>
      <dgm:spPr/>
    </dgm:pt>
    <dgm:pt modelId="{8C0AD34D-755C-4FE8-BD44-5195E5FE817B}" type="pres">
      <dgm:prSet presAssocID="{820F2585-142A-4593-90FF-04E40B3CBFA4}" presName="hierChild4" presStyleCnt="0"/>
      <dgm:spPr/>
    </dgm:pt>
    <dgm:pt modelId="{41C0A0B4-6E95-41D0-A03F-D473D3EB2952}" type="pres">
      <dgm:prSet presAssocID="{820F2585-142A-4593-90FF-04E40B3CBFA4}" presName="hierChild5" presStyleCnt="0"/>
      <dgm:spPr/>
    </dgm:pt>
    <dgm:pt modelId="{B93AA9F8-9E3B-4C26-B0C8-E662C4703397}" type="pres">
      <dgm:prSet presAssocID="{A006C94A-302E-441F-B398-78EC27DE996F}" presName="Name37" presStyleLbl="parChTrans1D4" presStyleIdx="2" presStyleCnt="3"/>
      <dgm:spPr/>
    </dgm:pt>
    <dgm:pt modelId="{532CC48D-8C66-45F6-A248-A6E98F3EE906}" type="pres">
      <dgm:prSet presAssocID="{671F8271-0800-4B29-8149-5579303F6FD7}" presName="hierRoot2" presStyleCnt="0">
        <dgm:presLayoutVars>
          <dgm:hierBranch val="init"/>
        </dgm:presLayoutVars>
      </dgm:prSet>
      <dgm:spPr/>
    </dgm:pt>
    <dgm:pt modelId="{2061C5E2-9CCF-4047-B065-EFDE925EBF04}" type="pres">
      <dgm:prSet presAssocID="{671F8271-0800-4B29-8149-5579303F6FD7}" presName="rootComposite" presStyleCnt="0"/>
      <dgm:spPr/>
    </dgm:pt>
    <dgm:pt modelId="{06EFB314-83BE-4744-8FCB-8BB521EAE252}" type="pres">
      <dgm:prSet presAssocID="{671F8271-0800-4B29-8149-5579303F6FD7}" presName="rootText" presStyleLbl="node4" presStyleIdx="2" presStyleCnt="3" custScaleX="209315" custScaleY="71129">
        <dgm:presLayoutVars>
          <dgm:chPref val="3"/>
        </dgm:presLayoutVars>
      </dgm:prSet>
      <dgm:spPr/>
    </dgm:pt>
    <dgm:pt modelId="{3213EF05-C41E-40A7-B9AC-B4DB4E742D05}" type="pres">
      <dgm:prSet presAssocID="{671F8271-0800-4B29-8149-5579303F6FD7}" presName="rootConnector" presStyleLbl="node4" presStyleIdx="2" presStyleCnt="3"/>
      <dgm:spPr/>
    </dgm:pt>
    <dgm:pt modelId="{F70FBD78-8125-47C7-BCEA-E88C58516BD9}" type="pres">
      <dgm:prSet presAssocID="{671F8271-0800-4B29-8149-5579303F6FD7}" presName="hierChild4" presStyleCnt="0"/>
      <dgm:spPr/>
    </dgm:pt>
    <dgm:pt modelId="{742A7689-AF02-4174-A5BB-50B9AC5BFAAE}" type="pres">
      <dgm:prSet presAssocID="{671F8271-0800-4B29-8149-5579303F6FD7}" presName="hierChild5" presStyleCnt="0"/>
      <dgm:spPr/>
    </dgm:pt>
    <dgm:pt modelId="{E2CEECC9-7A82-4F45-9CE7-69689C0ABF55}" type="pres">
      <dgm:prSet presAssocID="{F0C1B87D-2864-42C0-8B4C-D7F98B8C27F9}" presName="hierChild5" presStyleCnt="0"/>
      <dgm:spPr/>
    </dgm:pt>
    <dgm:pt modelId="{BFEB8F22-FFE5-4E71-B837-26F3A764AF31}" type="pres">
      <dgm:prSet presAssocID="{828AECE6-DBAE-47C6-8B19-2731EFFCF010}" presName="hierChild5" presStyleCnt="0"/>
      <dgm:spPr/>
    </dgm:pt>
    <dgm:pt modelId="{5EB6E639-0780-4E66-AE84-CC24DED07CE6}" type="pres">
      <dgm:prSet presAssocID="{7D55B43C-5E31-4364-80E5-F008BE6B3DEA}" presName="hierChild3" presStyleCnt="0"/>
      <dgm:spPr/>
    </dgm:pt>
  </dgm:ptLst>
  <dgm:cxnLst>
    <dgm:cxn modelId="{8982E007-F857-4C75-95BA-C64CC3A175A3}" type="presOf" srcId="{828AECE6-DBAE-47C6-8B19-2731EFFCF010}" destId="{3AE3F0D7-F21A-45FD-8B17-245355C484EA}" srcOrd="1" destOrd="0" presId="urn:microsoft.com/office/officeart/2005/8/layout/orgChart1"/>
    <dgm:cxn modelId="{0B7F000B-1164-4CB1-A2A5-8BBB9A44B132}" type="presOf" srcId="{7FE60380-F1FD-453A-860A-2023174C4190}" destId="{5E1C46ED-7C09-4510-971F-37C1BD664EDB}" srcOrd="1" destOrd="0" presId="urn:microsoft.com/office/officeart/2005/8/layout/orgChart1"/>
    <dgm:cxn modelId="{E40B6A2D-EC28-4E96-96A1-A870882C00D6}" type="presOf" srcId="{828AECE6-DBAE-47C6-8B19-2731EFFCF010}" destId="{4BC5E6A2-EA7B-4E17-A1B5-9D4344F2A6B2}" srcOrd="0" destOrd="0" presId="urn:microsoft.com/office/officeart/2005/8/layout/orgChart1"/>
    <dgm:cxn modelId="{B07E355C-4C89-4C4C-ACE8-5C9A2572D135}" type="presOf" srcId="{91AF0F73-BE89-4AD1-A087-543C5B7BD2B0}" destId="{8933CBFC-7C14-4AD9-8547-BC782807C776}" srcOrd="0" destOrd="0" presId="urn:microsoft.com/office/officeart/2005/8/layout/orgChart1"/>
    <dgm:cxn modelId="{6173ED5D-6E19-4944-8393-76C3B6ACEBBB}" type="presOf" srcId="{9C1BE37D-8824-4E6E-98C0-57081DCAFECE}" destId="{E86FEDC1-9A41-41EE-9A12-54F5BE84A3FD}" srcOrd="0" destOrd="0" presId="urn:microsoft.com/office/officeart/2005/8/layout/orgChart1"/>
    <dgm:cxn modelId="{7B51CA43-25F7-4D70-A5C6-8F4297649201}" type="presOf" srcId="{7D55B43C-5E31-4364-80E5-F008BE6B3DEA}" destId="{45BC2472-74E8-446B-AFE9-505D17AE772A}" srcOrd="0" destOrd="0" presId="urn:microsoft.com/office/officeart/2005/8/layout/orgChart1"/>
    <dgm:cxn modelId="{9E4D5C69-3924-4F59-AEFA-C204F0D4DFE9}" type="presOf" srcId="{A006C94A-302E-441F-B398-78EC27DE996F}" destId="{B93AA9F8-9E3B-4C26-B0C8-E662C4703397}" srcOrd="0" destOrd="0" presId="urn:microsoft.com/office/officeart/2005/8/layout/orgChart1"/>
    <dgm:cxn modelId="{8B39AF51-935A-4E43-B1BC-38E7BDED326C}" srcId="{F0C1B87D-2864-42C0-8B4C-D7F98B8C27F9}" destId="{820F2585-142A-4593-90FF-04E40B3CBFA4}" srcOrd="1" destOrd="0" parTransId="{C3324AE5-0108-405F-91A9-90166630454D}" sibTransId="{DE129CC2-C93C-4615-823C-201BE5F51A95}"/>
    <dgm:cxn modelId="{1CF58277-735E-477B-BB92-C0180DF30CFC}" type="presOf" srcId="{820F2585-142A-4593-90FF-04E40B3CBFA4}" destId="{D46DDD98-2E18-4F88-8B6F-7949350FD2E7}" srcOrd="0" destOrd="0" presId="urn:microsoft.com/office/officeart/2005/8/layout/orgChart1"/>
    <dgm:cxn modelId="{E190F157-CF7F-41B1-8557-45606972E52E}" srcId="{F0C1B87D-2864-42C0-8B4C-D7F98B8C27F9}" destId="{7FE60380-F1FD-453A-860A-2023174C4190}" srcOrd="0" destOrd="0" parTransId="{9C1BE37D-8824-4E6E-98C0-57081DCAFECE}" sibTransId="{C63B0277-71D0-4372-81CA-4FC6DB16D031}"/>
    <dgm:cxn modelId="{20276E80-9DDD-4E56-89B3-A52EC66CBE29}" type="presOf" srcId="{F0C1B87D-2864-42C0-8B4C-D7F98B8C27F9}" destId="{382AD213-012F-40CC-97A0-86ECB58D6D39}" srcOrd="1" destOrd="0" presId="urn:microsoft.com/office/officeart/2005/8/layout/orgChart1"/>
    <dgm:cxn modelId="{0A0BCC93-6070-4CC7-9097-C879E132422C}" type="presOf" srcId="{FE3297D8-28FE-40FD-BC19-3C44B2D79E9D}" destId="{E363683C-6F81-46F8-A460-DB80D5D84FA0}" srcOrd="0" destOrd="0" presId="urn:microsoft.com/office/officeart/2005/8/layout/orgChart1"/>
    <dgm:cxn modelId="{03AD2F95-7B8A-4497-BED9-ABEDE39CF4AA}" type="presOf" srcId="{A637795F-C454-404F-AAD9-5243A3E96A7D}" destId="{DC107588-D0D6-4B22-93C9-808F2F30007F}" srcOrd="0" destOrd="0" presId="urn:microsoft.com/office/officeart/2005/8/layout/orgChart1"/>
    <dgm:cxn modelId="{31E1A297-5055-44A0-BFFE-FE9CD9C24B0B}" type="presOf" srcId="{F0C1B87D-2864-42C0-8B4C-D7F98B8C27F9}" destId="{5609DF26-0655-4B08-8AB3-5A47032E7AE5}" srcOrd="0" destOrd="0" presId="urn:microsoft.com/office/officeart/2005/8/layout/orgChart1"/>
    <dgm:cxn modelId="{64AA1A98-B55A-4C53-A4C4-E556C53197C5}" srcId="{FE3297D8-28FE-40FD-BC19-3C44B2D79E9D}" destId="{7D55B43C-5E31-4364-80E5-F008BE6B3DEA}" srcOrd="0" destOrd="0" parTransId="{6D2ACF2E-AB09-414C-87F5-FA218752863C}" sibTransId="{013F493D-633E-4123-A1F7-9CA6BD1D5D4C}"/>
    <dgm:cxn modelId="{7CDD9DA0-A561-4291-AF68-16A954F467F9}" srcId="{7D55B43C-5E31-4364-80E5-F008BE6B3DEA}" destId="{828AECE6-DBAE-47C6-8B19-2731EFFCF010}" srcOrd="0" destOrd="0" parTransId="{91AF0F73-BE89-4AD1-A087-543C5B7BD2B0}" sibTransId="{2F0CF7CC-500B-4E1E-9BB7-A08346E4BB18}"/>
    <dgm:cxn modelId="{D02E19A3-0946-451F-9AF8-763F2F6ABFD9}" type="presOf" srcId="{671F8271-0800-4B29-8149-5579303F6FD7}" destId="{3213EF05-C41E-40A7-B9AC-B4DB4E742D05}" srcOrd="1" destOrd="0" presId="urn:microsoft.com/office/officeart/2005/8/layout/orgChart1"/>
    <dgm:cxn modelId="{57DF23AA-2F75-4EBB-BD2F-CFF856EA5615}" type="presOf" srcId="{C3324AE5-0108-405F-91A9-90166630454D}" destId="{320436B3-84E7-43BE-B025-019337233C45}" srcOrd="0" destOrd="0" presId="urn:microsoft.com/office/officeart/2005/8/layout/orgChart1"/>
    <dgm:cxn modelId="{B07662B4-9F9B-454D-9957-A3CC101781CC}" type="presOf" srcId="{7FE60380-F1FD-453A-860A-2023174C4190}" destId="{2ED04426-85BD-4D47-97AC-75F14D3B3211}" srcOrd="0" destOrd="0" presId="urn:microsoft.com/office/officeart/2005/8/layout/orgChart1"/>
    <dgm:cxn modelId="{8A5EC8CE-3F08-4BE2-87DD-44DED52CA2E7}" srcId="{F0C1B87D-2864-42C0-8B4C-D7F98B8C27F9}" destId="{671F8271-0800-4B29-8149-5579303F6FD7}" srcOrd="2" destOrd="0" parTransId="{A006C94A-302E-441F-B398-78EC27DE996F}" sibTransId="{8F589011-CFA0-4CF9-A83C-64374A3F9986}"/>
    <dgm:cxn modelId="{DA792AD0-51E1-4627-BFAD-AC5794E3EAE2}" type="presOf" srcId="{671F8271-0800-4B29-8149-5579303F6FD7}" destId="{06EFB314-83BE-4744-8FCB-8BB521EAE252}" srcOrd="0" destOrd="0" presId="urn:microsoft.com/office/officeart/2005/8/layout/orgChart1"/>
    <dgm:cxn modelId="{B50B65EA-AA4B-48C9-89CB-694A562CA3E8}" type="presOf" srcId="{820F2585-142A-4593-90FF-04E40B3CBFA4}" destId="{08038586-5BF9-415C-847E-CED01FAD217C}" srcOrd="1" destOrd="0" presId="urn:microsoft.com/office/officeart/2005/8/layout/orgChart1"/>
    <dgm:cxn modelId="{B180B0F4-6DAF-4BF1-AEBB-FDDCBC81B7AF}" srcId="{828AECE6-DBAE-47C6-8B19-2731EFFCF010}" destId="{F0C1B87D-2864-42C0-8B4C-D7F98B8C27F9}" srcOrd="0" destOrd="0" parTransId="{A637795F-C454-404F-AAD9-5243A3E96A7D}" sibTransId="{7FB3F023-E07A-4080-BD7B-16CE2353F2A4}"/>
    <dgm:cxn modelId="{42E561FF-D522-4F30-8096-ADBABDC8F847}" type="presOf" srcId="{7D55B43C-5E31-4364-80E5-F008BE6B3DEA}" destId="{DA71BC4C-5AC3-4A04-B714-8EB436DD61B1}" srcOrd="1" destOrd="0" presId="urn:microsoft.com/office/officeart/2005/8/layout/orgChart1"/>
    <dgm:cxn modelId="{45D21109-63F1-48AF-99A8-BA1F5A7B0005}" type="presParOf" srcId="{E363683C-6F81-46F8-A460-DB80D5D84FA0}" destId="{66DEE467-ABE2-4A60-B4A0-45E803E8323C}" srcOrd="0" destOrd="0" presId="urn:microsoft.com/office/officeart/2005/8/layout/orgChart1"/>
    <dgm:cxn modelId="{CBDFE1C4-BD34-42D6-A0E7-29CDE75EABE7}" type="presParOf" srcId="{66DEE467-ABE2-4A60-B4A0-45E803E8323C}" destId="{B2507763-9187-4C08-A160-DD058FEFE104}" srcOrd="0" destOrd="0" presId="urn:microsoft.com/office/officeart/2005/8/layout/orgChart1"/>
    <dgm:cxn modelId="{C622B62A-3E53-4D4C-BAFE-F57604486013}" type="presParOf" srcId="{B2507763-9187-4C08-A160-DD058FEFE104}" destId="{45BC2472-74E8-446B-AFE9-505D17AE772A}" srcOrd="0" destOrd="0" presId="urn:microsoft.com/office/officeart/2005/8/layout/orgChart1"/>
    <dgm:cxn modelId="{93E1ABEE-6711-4CBB-8958-44FD41406346}" type="presParOf" srcId="{B2507763-9187-4C08-A160-DD058FEFE104}" destId="{DA71BC4C-5AC3-4A04-B714-8EB436DD61B1}" srcOrd="1" destOrd="0" presId="urn:microsoft.com/office/officeart/2005/8/layout/orgChart1"/>
    <dgm:cxn modelId="{BBC8F61B-2CAE-4882-BB5E-8A922E849C56}" type="presParOf" srcId="{66DEE467-ABE2-4A60-B4A0-45E803E8323C}" destId="{6400B4FF-0F17-4791-ACA9-859D2B7B0D49}" srcOrd="1" destOrd="0" presId="urn:microsoft.com/office/officeart/2005/8/layout/orgChart1"/>
    <dgm:cxn modelId="{96AC372C-C1EE-4C4E-90BB-3536FC894D33}" type="presParOf" srcId="{6400B4FF-0F17-4791-ACA9-859D2B7B0D49}" destId="{8933CBFC-7C14-4AD9-8547-BC782807C776}" srcOrd="0" destOrd="0" presId="urn:microsoft.com/office/officeart/2005/8/layout/orgChart1"/>
    <dgm:cxn modelId="{9F5EB886-EC79-4A9A-B649-127A81FB941B}" type="presParOf" srcId="{6400B4FF-0F17-4791-ACA9-859D2B7B0D49}" destId="{FB4A1C28-D09A-486F-945F-87BCBBE199F2}" srcOrd="1" destOrd="0" presId="urn:microsoft.com/office/officeart/2005/8/layout/orgChart1"/>
    <dgm:cxn modelId="{64255C86-38A5-4F13-A8FD-9E6CD82D9EAC}" type="presParOf" srcId="{FB4A1C28-D09A-486F-945F-87BCBBE199F2}" destId="{BB39A6F7-346D-4F5C-AB65-14D5BDAC980F}" srcOrd="0" destOrd="0" presId="urn:microsoft.com/office/officeart/2005/8/layout/orgChart1"/>
    <dgm:cxn modelId="{02184B72-99EB-4887-95C5-98E5D10E102F}" type="presParOf" srcId="{BB39A6F7-346D-4F5C-AB65-14D5BDAC980F}" destId="{4BC5E6A2-EA7B-4E17-A1B5-9D4344F2A6B2}" srcOrd="0" destOrd="0" presId="urn:microsoft.com/office/officeart/2005/8/layout/orgChart1"/>
    <dgm:cxn modelId="{C4C51BC6-8A4F-43CE-948A-C37F808B80C7}" type="presParOf" srcId="{BB39A6F7-346D-4F5C-AB65-14D5BDAC980F}" destId="{3AE3F0D7-F21A-45FD-8B17-245355C484EA}" srcOrd="1" destOrd="0" presId="urn:microsoft.com/office/officeart/2005/8/layout/orgChart1"/>
    <dgm:cxn modelId="{09915779-D334-4901-BCAE-A991DB924562}" type="presParOf" srcId="{FB4A1C28-D09A-486F-945F-87BCBBE199F2}" destId="{4F160023-6D77-48B6-BB0E-677201710FD3}" srcOrd="1" destOrd="0" presId="urn:microsoft.com/office/officeart/2005/8/layout/orgChart1"/>
    <dgm:cxn modelId="{E458B7CE-D78C-4C43-8FAE-E27BF154D3F2}" type="presParOf" srcId="{4F160023-6D77-48B6-BB0E-677201710FD3}" destId="{DC107588-D0D6-4B22-93C9-808F2F30007F}" srcOrd="0" destOrd="0" presId="urn:microsoft.com/office/officeart/2005/8/layout/orgChart1"/>
    <dgm:cxn modelId="{6816F5F2-D41D-4FED-949D-9F107A7A42E7}" type="presParOf" srcId="{4F160023-6D77-48B6-BB0E-677201710FD3}" destId="{0B0C4C3A-7D85-4511-8D5A-61EFAD2D07DE}" srcOrd="1" destOrd="0" presId="urn:microsoft.com/office/officeart/2005/8/layout/orgChart1"/>
    <dgm:cxn modelId="{9ABB7E8C-2196-4F9E-8C8D-BC898FF54271}" type="presParOf" srcId="{0B0C4C3A-7D85-4511-8D5A-61EFAD2D07DE}" destId="{8688C958-9499-4937-9EC9-D4043E91E375}" srcOrd="0" destOrd="0" presId="urn:microsoft.com/office/officeart/2005/8/layout/orgChart1"/>
    <dgm:cxn modelId="{A6BC6FDC-7607-49E1-8EBD-FA29E74FF0BB}" type="presParOf" srcId="{8688C958-9499-4937-9EC9-D4043E91E375}" destId="{5609DF26-0655-4B08-8AB3-5A47032E7AE5}" srcOrd="0" destOrd="0" presId="urn:microsoft.com/office/officeart/2005/8/layout/orgChart1"/>
    <dgm:cxn modelId="{309633E1-75C1-4994-82B5-22F55FBE2B03}" type="presParOf" srcId="{8688C958-9499-4937-9EC9-D4043E91E375}" destId="{382AD213-012F-40CC-97A0-86ECB58D6D39}" srcOrd="1" destOrd="0" presId="urn:microsoft.com/office/officeart/2005/8/layout/orgChart1"/>
    <dgm:cxn modelId="{62EEA3B1-6AF4-482F-9329-61131893CFD5}" type="presParOf" srcId="{0B0C4C3A-7D85-4511-8D5A-61EFAD2D07DE}" destId="{BB8413F0-B930-412F-9B23-074197467E5D}" srcOrd="1" destOrd="0" presId="urn:microsoft.com/office/officeart/2005/8/layout/orgChart1"/>
    <dgm:cxn modelId="{6E0330EF-7C85-422B-A4AA-C4241B9C41FE}" type="presParOf" srcId="{BB8413F0-B930-412F-9B23-074197467E5D}" destId="{E86FEDC1-9A41-41EE-9A12-54F5BE84A3FD}" srcOrd="0" destOrd="0" presId="urn:microsoft.com/office/officeart/2005/8/layout/orgChart1"/>
    <dgm:cxn modelId="{97666C96-799F-46D7-B216-8ADAB8091C78}" type="presParOf" srcId="{BB8413F0-B930-412F-9B23-074197467E5D}" destId="{177BCCCB-DFCF-4E83-85CF-07B43D52915D}" srcOrd="1" destOrd="0" presId="urn:microsoft.com/office/officeart/2005/8/layout/orgChart1"/>
    <dgm:cxn modelId="{3AEAAF47-D214-4577-A1EA-166402FC2A6F}" type="presParOf" srcId="{177BCCCB-DFCF-4E83-85CF-07B43D52915D}" destId="{E612579D-9FE7-4FCF-9420-2CA83A64B037}" srcOrd="0" destOrd="0" presId="urn:microsoft.com/office/officeart/2005/8/layout/orgChart1"/>
    <dgm:cxn modelId="{585B333C-E089-42C0-BD0B-127EF833C680}" type="presParOf" srcId="{E612579D-9FE7-4FCF-9420-2CA83A64B037}" destId="{2ED04426-85BD-4D47-97AC-75F14D3B3211}" srcOrd="0" destOrd="0" presId="urn:microsoft.com/office/officeart/2005/8/layout/orgChart1"/>
    <dgm:cxn modelId="{1BD51447-9700-45DF-8E1A-702A09AABB30}" type="presParOf" srcId="{E612579D-9FE7-4FCF-9420-2CA83A64B037}" destId="{5E1C46ED-7C09-4510-971F-37C1BD664EDB}" srcOrd="1" destOrd="0" presId="urn:microsoft.com/office/officeart/2005/8/layout/orgChart1"/>
    <dgm:cxn modelId="{A23F32B1-1EA9-42F7-AEF3-594490729381}" type="presParOf" srcId="{177BCCCB-DFCF-4E83-85CF-07B43D52915D}" destId="{7DBBF01B-5FA4-45D7-8E9A-62CB292CA212}" srcOrd="1" destOrd="0" presId="urn:microsoft.com/office/officeart/2005/8/layout/orgChart1"/>
    <dgm:cxn modelId="{79A7D0D5-5AC4-4230-A192-3F9432C2AC55}" type="presParOf" srcId="{177BCCCB-DFCF-4E83-85CF-07B43D52915D}" destId="{CC4E508C-F834-4022-9A51-AF3C53DD5A94}" srcOrd="2" destOrd="0" presId="urn:microsoft.com/office/officeart/2005/8/layout/orgChart1"/>
    <dgm:cxn modelId="{B8D69996-3AD8-426B-9096-BC1C9258ED08}" type="presParOf" srcId="{BB8413F0-B930-412F-9B23-074197467E5D}" destId="{320436B3-84E7-43BE-B025-019337233C45}" srcOrd="2" destOrd="0" presId="urn:microsoft.com/office/officeart/2005/8/layout/orgChart1"/>
    <dgm:cxn modelId="{0DA8A5D9-F829-476F-8DA8-D9FD9986642A}" type="presParOf" srcId="{BB8413F0-B930-412F-9B23-074197467E5D}" destId="{CC85A054-1688-42BA-BC82-26288B798DCF}" srcOrd="3" destOrd="0" presId="urn:microsoft.com/office/officeart/2005/8/layout/orgChart1"/>
    <dgm:cxn modelId="{F2985F55-EF48-41E1-9C38-278C6999C9F9}" type="presParOf" srcId="{CC85A054-1688-42BA-BC82-26288B798DCF}" destId="{0E07D52D-922C-40F4-B851-7741E574F575}" srcOrd="0" destOrd="0" presId="urn:microsoft.com/office/officeart/2005/8/layout/orgChart1"/>
    <dgm:cxn modelId="{9044A144-F99A-4A73-ADCA-83261963AC63}" type="presParOf" srcId="{0E07D52D-922C-40F4-B851-7741E574F575}" destId="{D46DDD98-2E18-4F88-8B6F-7949350FD2E7}" srcOrd="0" destOrd="0" presId="urn:microsoft.com/office/officeart/2005/8/layout/orgChart1"/>
    <dgm:cxn modelId="{F5E64600-FBFA-4FB5-8A76-27B9B03D4443}" type="presParOf" srcId="{0E07D52D-922C-40F4-B851-7741E574F575}" destId="{08038586-5BF9-415C-847E-CED01FAD217C}" srcOrd="1" destOrd="0" presId="urn:microsoft.com/office/officeart/2005/8/layout/orgChart1"/>
    <dgm:cxn modelId="{E75CF495-5E29-463D-85D1-83569DFE88C7}" type="presParOf" srcId="{CC85A054-1688-42BA-BC82-26288B798DCF}" destId="{8C0AD34D-755C-4FE8-BD44-5195E5FE817B}" srcOrd="1" destOrd="0" presId="urn:microsoft.com/office/officeart/2005/8/layout/orgChart1"/>
    <dgm:cxn modelId="{7112FBFE-B216-44C3-8622-915A09725F98}" type="presParOf" srcId="{CC85A054-1688-42BA-BC82-26288B798DCF}" destId="{41C0A0B4-6E95-41D0-A03F-D473D3EB2952}" srcOrd="2" destOrd="0" presId="urn:microsoft.com/office/officeart/2005/8/layout/orgChart1"/>
    <dgm:cxn modelId="{F11FD92E-C6E1-44A0-99D8-899B2F7D35F1}" type="presParOf" srcId="{BB8413F0-B930-412F-9B23-074197467E5D}" destId="{B93AA9F8-9E3B-4C26-B0C8-E662C4703397}" srcOrd="4" destOrd="0" presId="urn:microsoft.com/office/officeart/2005/8/layout/orgChart1"/>
    <dgm:cxn modelId="{EFECEB89-328B-4E10-BAF1-AAF9A7032432}" type="presParOf" srcId="{BB8413F0-B930-412F-9B23-074197467E5D}" destId="{532CC48D-8C66-45F6-A248-A6E98F3EE906}" srcOrd="5" destOrd="0" presId="urn:microsoft.com/office/officeart/2005/8/layout/orgChart1"/>
    <dgm:cxn modelId="{2199820E-5FF6-4EAD-AEA0-CA0415B43658}" type="presParOf" srcId="{532CC48D-8C66-45F6-A248-A6E98F3EE906}" destId="{2061C5E2-9CCF-4047-B065-EFDE925EBF04}" srcOrd="0" destOrd="0" presId="urn:microsoft.com/office/officeart/2005/8/layout/orgChart1"/>
    <dgm:cxn modelId="{D8804CC3-559C-45C0-B015-CA3CBC41497A}" type="presParOf" srcId="{2061C5E2-9CCF-4047-B065-EFDE925EBF04}" destId="{06EFB314-83BE-4744-8FCB-8BB521EAE252}" srcOrd="0" destOrd="0" presId="urn:microsoft.com/office/officeart/2005/8/layout/orgChart1"/>
    <dgm:cxn modelId="{3338B275-F994-47BA-B677-E531A5013D56}" type="presParOf" srcId="{2061C5E2-9CCF-4047-B065-EFDE925EBF04}" destId="{3213EF05-C41E-40A7-B9AC-B4DB4E742D05}" srcOrd="1" destOrd="0" presId="urn:microsoft.com/office/officeart/2005/8/layout/orgChart1"/>
    <dgm:cxn modelId="{FD4D9D31-BF3D-4759-A483-DC083BA570E1}" type="presParOf" srcId="{532CC48D-8C66-45F6-A248-A6E98F3EE906}" destId="{F70FBD78-8125-47C7-BCEA-E88C58516BD9}" srcOrd="1" destOrd="0" presId="urn:microsoft.com/office/officeart/2005/8/layout/orgChart1"/>
    <dgm:cxn modelId="{1DF4BF22-C62B-44AC-BFE1-51CB342B6BCF}" type="presParOf" srcId="{532CC48D-8C66-45F6-A248-A6E98F3EE906}" destId="{742A7689-AF02-4174-A5BB-50B9AC5BFAAE}" srcOrd="2" destOrd="0" presId="urn:microsoft.com/office/officeart/2005/8/layout/orgChart1"/>
    <dgm:cxn modelId="{6DA1E2F1-DF6D-4114-8953-90D4AA477E1F}" type="presParOf" srcId="{0B0C4C3A-7D85-4511-8D5A-61EFAD2D07DE}" destId="{E2CEECC9-7A82-4F45-9CE7-69689C0ABF55}" srcOrd="2" destOrd="0" presId="urn:microsoft.com/office/officeart/2005/8/layout/orgChart1"/>
    <dgm:cxn modelId="{D28CBD85-5A10-47B4-9A25-83DF99B4F672}" type="presParOf" srcId="{FB4A1C28-D09A-486F-945F-87BCBBE199F2}" destId="{BFEB8F22-FFE5-4E71-B837-26F3A764AF31}" srcOrd="2" destOrd="0" presId="urn:microsoft.com/office/officeart/2005/8/layout/orgChart1"/>
    <dgm:cxn modelId="{C96878E4-16F1-4461-907E-55E495BCCCC3}" type="presParOf" srcId="{66DEE467-ABE2-4A60-B4A0-45E803E8323C}" destId="{5EB6E639-0780-4E66-AE84-CC24DED07C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CF995-27CC-4E3E-BD2B-C641CE8B4384}">
      <dsp:nvSpPr>
        <dsp:cNvPr id="0" name=""/>
        <dsp:cNvSpPr/>
      </dsp:nvSpPr>
      <dsp:spPr>
        <a:xfrm>
          <a:off x="3489220" y="2852845"/>
          <a:ext cx="207531" cy="636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431"/>
              </a:lnTo>
              <a:lnTo>
                <a:pt x="207531" y="636431"/>
              </a:lnTo>
            </a:path>
          </a:pathLst>
        </a:custGeom>
        <a:noFill/>
        <a:ln w="158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24928-115F-43BD-9899-75CE7D2DB8C3}">
      <dsp:nvSpPr>
        <dsp:cNvPr id="0" name=""/>
        <dsp:cNvSpPr/>
      </dsp:nvSpPr>
      <dsp:spPr>
        <a:xfrm>
          <a:off x="2368548" y="1870527"/>
          <a:ext cx="1674090" cy="290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72"/>
              </a:lnTo>
              <a:lnTo>
                <a:pt x="1674090" y="145272"/>
              </a:lnTo>
              <a:lnTo>
                <a:pt x="1674090" y="290544"/>
              </a:lnTo>
            </a:path>
          </a:pathLst>
        </a:custGeom>
        <a:noFill/>
        <a:ln w="158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07588-D0D6-4B22-93C9-808F2F30007F}">
      <dsp:nvSpPr>
        <dsp:cNvPr id="0" name=""/>
        <dsp:cNvSpPr/>
      </dsp:nvSpPr>
      <dsp:spPr>
        <a:xfrm>
          <a:off x="1815129" y="2852845"/>
          <a:ext cx="207531" cy="636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431"/>
              </a:lnTo>
              <a:lnTo>
                <a:pt x="207531" y="636431"/>
              </a:lnTo>
            </a:path>
          </a:pathLst>
        </a:custGeom>
        <a:noFill/>
        <a:ln w="158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3CBFC-7C14-4AD9-8547-BC782807C776}">
      <dsp:nvSpPr>
        <dsp:cNvPr id="0" name=""/>
        <dsp:cNvSpPr/>
      </dsp:nvSpPr>
      <dsp:spPr>
        <a:xfrm>
          <a:off x="2322828" y="1870527"/>
          <a:ext cx="91440" cy="290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544"/>
              </a:lnTo>
            </a:path>
          </a:pathLst>
        </a:custGeom>
        <a:noFill/>
        <a:ln w="158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63C30-D85E-4F41-B476-257BDF8873F5}">
      <dsp:nvSpPr>
        <dsp:cNvPr id="0" name=""/>
        <dsp:cNvSpPr/>
      </dsp:nvSpPr>
      <dsp:spPr>
        <a:xfrm>
          <a:off x="694457" y="1870527"/>
          <a:ext cx="1674090" cy="290544"/>
        </a:xfrm>
        <a:custGeom>
          <a:avLst/>
          <a:gdLst/>
          <a:ahLst/>
          <a:cxnLst/>
          <a:rect l="0" t="0" r="0" b="0"/>
          <a:pathLst>
            <a:path>
              <a:moveTo>
                <a:pt x="1674090" y="0"/>
              </a:moveTo>
              <a:lnTo>
                <a:pt x="1674090" y="145272"/>
              </a:lnTo>
              <a:lnTo>
                <a:pt x="0" y="145272"/>
              </a:lnTo>
              <a:lnTo>
                <a:pt x="0" y="290544"/>
              </a:lnTo>
            </a:path>
          </a:pathLst>
        </a:custGeom>
        <a:noFill/>
        <a:ln w="158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C2472-74E8-446B-AFE9-505D17AE772A}">
      <dsp:nvSpPr>
        <dsp:cNvPr id="0" name=""/>
        <dsp:cNvSpPr/>
      </dsp:nvSpPr>
      <dsp:spPr>
        <a:xfrm>
          <a:off x="1676775" y="1178754"/>
          <a:ext cx="1383546" cy="6917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NRC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Director</a:t>
          </a:r>
        </a:p>
      </dsp:txBody>
      <dsp:txXfrm>
        <a:off x="1676775" y="1178754"/>
        <a:ext cx="1383546" cy="691773"/>
      </dsp:txXfrm>
    </dsp:sp>
    <dsp:sp modelId="{A3A4309D-E353-45C8-A01A-66D40CB842C8}">
      <dsp:nvSpPr>
        <dsp:cNvPr id="0" name=""/>
        <dsp:cNvSpPr/>
      </dsp:nvSpPr>
      <dsp:spPr>
        <a:xfrm>
          <a:off x="2684" y="2161072"/>
          <a:ext cx="1383546" cy="6917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IT Staff</a:t>
          </a:r>
        </a:p>
      </dsp:txBody>
      <dsp:txXfrm>
        <a:off x="2684" y="2161072"/>
        <a:ext cx="1383546" cy="691773"/>
      </dsp:txXfrm>
    </dsp:sp>
    <dsp:sp modelId="{4BC5E6A2-EA7B-4E17-A1B5-9D4344F2A6B2}">
      <dsp:nvSpPr>
        <dsp:cNvPr id="0" name=""/>
        <dsp:cNvSpPr/>
      </dsp:nvSpPr>
      <dsp:spPr>
        <a:xfrm>
          <a:off x="1676775" y="2161072"/>
          <a:ext cx="1383546" cy="6917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Budget Officer</a:t>
          </a:r>
        </a:p>
      </dsp:txBody>
      <dsp:txXfrm>
        <a:off x="1676775" y="2161072"/>
        <a:ext cx="1383546" cy="691773"/>
      </dsp:txXfrm>
    </dsp:sp>
    <dsp:sp modelId="{5609DF26-0655-4B08-8AB3-5A47032E7AE5}">
      <dsp:nvSpPr>
        <dsp:cNvPr id="0" name=""/>
        <dsp:cNvSpPr/>
      </dsp:nvSpPr>
      <dsp:spPr>
        <a:xfrm>
          <a:off x="2022661" y="3143390"/>
          <a:ext cx="1383546" cy="6917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Independent Duty SK1</a:t>
          </a:r>
        </a:p>
      </dsp:txBody>
      <dsp:txXfrm>
        <a:off x="2022661" y="3143390"/>
        <a:ext cx="1383546" cy="691773"/>
      </dsp:txXfrm>
    </dsp:sp>
    <dsp:sp modelId="{BC4A20F1-11F9-4E4F-A317-88601E7BDFF0}">
      <dsp:nvSpPr>
        <dsp:cNvPr id="0" name=""/>
        <dsp:cNvSpPr/>
      </dsp:nvSpPr>
      <dsp:spPr>
        <a:xfrm>
          <a:off x="3350865" y="2161072"/>
          <a:ext cx="1383546" cy="6917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Operations Officer</a:t>
          </a:r>
        </a:p>
      </dsp:txBody>
      <dsp:txXfrm>
        <a:off x="3350865" y="2161072"/>
        <a:ext cx="1383546" cy="691773"/>
      </dsp:txXfrm>
    </dsp:sp>
    <dsp:sp modelId="{B5E5EFC6-735A-4E33-A74A-EF5F587DF73E}">
      <dsp:nvSpPr>
        <dsp:cNvPr id="0" name=""/>
        <dsp:cNvSpPr/>
      </dsp:nvSpPr>
      <dsp:spPr>
        <a:xfrm>
          <a:off x="3696752" y="3143390"/>
          <a:ext cx="1678504" cy="6917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Civilian </a:t>
          </a:r>
          <a:r>
            <a:rPr lang="en-US" sz="1800" kern="1200" dirty="0" err="1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Watchstanders</a:t>
          </a:r>
          <a:endParaRPr lang="en-US" sz="1800" kern="1200" dirty="0">
            <a:solidFill>
              <a:schemeClr val="accent1">
                <a:lumMod val="50000"/>
              </a:schemeClr>
            </a:solidFill>
            <a:latin typeface="Eras Medium ITC" panose="020B0602030504020804" pitchFamily="34" charset="0"/>
          </a:endParaRPr>
        </a:p>
      </dsp:txBody>
      <dsp:txXfrm>
        <a:off x="3696752" y="3143390"/>
        <a:ext cx="1678504" cy="691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AA9F8-9E3B-4C26-B0C8-E662C4703397}">
      <dsp:nvSpPr>
        <dsp:cNvPr id="0" name=""/>
        <dsp:cNvSpPr/>
      </dsp:nvSpPr>
      <dsp:spPr>
        <a:xfrm>
          <a:off x="818116" y="1990950"/>
          <a:ext cx="494038" cy="2335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5883"/>
              </a:lnTo>
              <a:lnTo>
                <a:pt x="494038" y="2335883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436B3-84E7-43BE-B025-019337233C45}">
      <dsp:nvSpPr>
        <dsp:cNvPr id="0" name=""/>
        <dsp:cNvSpPr/>
      </dsp:nvSpPr>
      <dsp:spPr>
        <a:xfrm>
          <a:off x="818116" y="1990950"/>
          <a:ext cx="494038" cy="1466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573"/>
              </a:lnTo>
              <a:lnTo>
                <a:pt x="494038" y="1466573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FEDC1-9A41-41EE-9A12-54F5BE84A3FD}">
      <dsp:nvSpPr>
        <dsp:cNvPr id="0" name=""/>
        <dsp:cNvSpPr/>
      </dsp:nvSpPr>
      <dsp:spPr>
        <a:xfrm>
          <a:off x="818116" y="1990950"/>
          <a:ext cx="494038" cy="596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956"/>
              </a:lnTo>
              <a:lnTo>
                <a:pt x="494038" y="59695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07588-D0D6-4B22-93C9-808F2F30007F}">
      <dsp:nvSpPr>
        <dsp:cNvPr id="0" name=""/>
        <dsp:cNvSpPr/>
      </dsp:nvSpPr>
      <dsp:spPr>
        <a:xfrm>
          <a:off x="2089833" y="1325405"/>
          <a:ext cx="91440" cy="32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07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3CBFC-7C14-4AD9-8547-BC782807C776}">
      <dsp:nvSpPr>
        <dsp:cNvPr id="0" name=""/>
        <dsp:cNvSpPr/>
      </dsp:nvSpPr>
      <dsp:spPr>
        <a:xfrm>
          <a:off x="2089833" y="386406"/>
          <a:ext cx="91440" cy="323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245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C2472-74E8-446B-AFE9-505D17AE772A}">
      <dsp:nvSpPr>
        <dsp:cNvPr id="0" name=""/>
        <dsp:cNvSpPr/>
      </dsp:nvSpPr>
      <dsp:spPr>
        <a:xfrm>
          <a:off x="489064" y="0"/>
          <a:ext cx="3292977" cy="386406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Incoming call to report incident</a:t>
          </a:r>
        </a:p>
      </dsp:txBody>
      <dsp:txXfrm>
        <a:off x="489064" y="0"/>
        <a:ext cx="3292977" cy="386406"/>
      </dsp:txXfrm>
    </dsp:sp>
    <dsp:sp modelId="{4BC5E6A2-EA7B-4E17-A1B5-9D4344F2A6B2}">
      <dsp:nvSpPr>
        <dsp:cNvPr id="0" name=""/>
        <dsp:cNvSpPr/>
      </dsp:nvSpPr>
      <dsp:spPr>
        <a:xfrm>
          <a:off x="488756" y="709652"/>
          <a:ext cx="3293593" cy="615752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Watchstander</a:t>
          </a:r>
          <a:r>
            <a:rPr lang="en-US" sz="15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 completes report in NRC database (IRIS)</a:t>
          </a:r>
        </a:p>
      </dsp:txBody>
      <dsp:txXfrm>
        <a:off x="488756" y="709652"/>
        <a:ext cx="3293593" cy="615752"/>
      </dsp:txXfrm>
    </dsp:sp>
    <dsp:sp modelId="{5609DF26-0655-4B08-8AB3-5A47032E7AE5}">
      <dsp:nvSpPr>
        <dsp:cNvPr id="0" name=""/>
        <dsp:cNvSpPr/>
      </dsp:nvSpPr>
      <dsp:spPr>
        <a:xfrm>
          <a:off x="488756" y="1648481"/>
          <a:ext cx="3293593" cy="34246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IRIS queues notifications</a:t>
          </a:r>
        </a:p>
      </dsp:txBody>
      <dsp:txXfrm>
        <a:off x="488756" y="1648481"/>
        <a:ext cx="3293593" cy="342468"/>
      </dsp:txXfrm>
    </dsp:sp>
    <dsp:sp modelId="{2ED04426-85BD-4D47-97AC-75F14D3B3211}">
      <dsp:nvSpPr>
        <dsp:cNvPr id="0" name=""/>
        <dsp:cNvSpPr/>
      </dsp:nvSpPr>
      <dsp:spPr>
        <a:xfrm>
          <a:off x="1312155" y="2314026"/>
          <a:ext cx="3218316" cy="54776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Verbal/Email: On-Scene Coordinator (EPA/USCG)</a:t>
          </a:r>
        </a:p>
      </dsp:txBody>
      <dsp:txXfrm>
        <a:off x="1312155" y="2314026"/>
        <a:ext cx="3218316" cy="547760"/>
      </dsp:txXfrm>
    </dsp:sp>
    <dsp:sp modelId="{D46DDD98-2E18-4F88-8B6F-7949350FD2E7}">
      <dsp:nvSpPr>
        <dsp:cNvPr id="0" name=""/>
        <dsp:cNvSpPr/>
      </dsp:nvSpPr>
      <dsp:spPr>
        <a:xfrm>
          <a:off x="1312155" y="3184863"/>
          <a:ext cx="3220224" cy="545321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Email: State, Local, &amp; Tribal Gov’t Agencies</a:t>
          </a:r>
        </a:p>
      </dsp:txBody>
      <dsp:txXfrm>
        <a:off x="1312155" y="3184863"/>
        <a:ext cx="3220224" cy="545321"/>
      </dsp:txXfrm>
    </dsp:sp>
    <dsp:sp modelId="{06EFB314-83BE-4744-8FCB-8BB521EAE252}">
      <dsp:nvSpPr>
        <dsp:cNvPr id="0" name=""/>
        <dsp:cNvSpPr/>
      </dsp:nvSpPr>
      <dsp:spPr>
        <a:xfrm>
          <a:off x="1312155" y="4053261"/>
          <a:ext cx="3220224" cy="54714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Verbal/Email: </a:t>
          </a:r>
          <a:r>
            <a:rPr lang="en-US" sz="1500" kern="1200" dirty="0" err="1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NRT</a:t>
          </a:r>
          <a:r>
            <a:rPr lang="en-US" sz="1500" kern="1200" dirty="0">
              <a:solidFill>
                <a:schemeClr val="accent1">
                  <a:lumMod val="50000"/>
                </a:schemeClr>
              </a:solidFill>
              <a:latin typeface="Eras Medium ITC" panose="020B0602030504020804" pitchFamily="34" charset="0"/>
            </a:rPr>
            <a:t> Member Agencies &amp; Federal Agencies w/ MOA</a:t>
          </a:r>
        </a:p>
      </dsp:txBody>
      <dsp:txXfrm>
        <a:off x="1312155" y="4053261"/>
        <a:ext cx="3220224" cy="547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42189-F692-4E4D-B2D5-C378ECBB6A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F1656-255D-4C4A-AC4D-46990196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3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53812-E000-45E3-B417-8B47BE190307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31CA1-B7F5-41EC-B29C-DB899097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0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0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98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5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The single federal point of contact for all pollution incident reporting</a:t>
            </a:r>
            <a:r>
              <a:rPr lang="en-US" baseline="0" dirty="0">
                <a:solidFill>
                  <a:schemeClr val="bg1"/>
                </a:solidFill>
                <a:latin typeface="Eras Light ITC" panose="020B0402030504020804" pitchFamily="34" charset="0"/>
              </a:rPr>
              <a:t> &amp;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communications center for the National Response Team (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NRT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)</a:t>
            </a:r>
            <a:r>
              <a:rPr lang="en-US" baseline="0" dirty="0">
                <a:solidFill>
                  <a:schemeClr val="bg1"/>
                </a:solidFill>
                <a:latin typeface="Eras Light ITC" panose="020B0402030504020804" pitchFamily="34" charset="0"/>
              </a:rPr>
              <a:t> per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40 C.F.R. § 300.125(a)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The NRC is an independent government entity managed directly by the 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NRT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(USCG Legal Office determination, 2013).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3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/>
              <a:t>Railroad Incidents</a:t>
            </a:r>
          </a:p>
          <a:p>
            <a:pPr marL="672084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1800" dirty="0">
                <a:solidFill>
                  <a:schemeClr val="tx1"/>
                </a:solidFill>
              </a:rPr>
              <a:t>DOT Federal Railroad Administration (FRA)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 49CFR219.203 / 49CFR225.9 / 49CFR229.17 / 49CFR230.22 / 49CFR234.7</a:t>
            </a:r>
          </a:p>
          <a:p>
            <a:pPr marL="672084" marR="0" lvl="1" indent="-27432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Tx/>
              <a:buFont typeface="Wingdings 2"/>
              <a:buChar char=""/>
              <a:tabLst/>
              <a:defRPr/>
            </a:pPr>
            <a:r>
              <a:rPr lang="en-US" sz="1800" dirty="0">
                <a:solidFill>
                  <a:schemeClr val="tx1"/>
                </a:solidFill>
              </a:rPr>
              <a:t>National Transportation Safety Board (NTSB)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 49CFR840.3</a:t>
            </a:r>
          </a:p>
          <a:p>
            <a:pPr marL="672084" marR="0" lvl="1" indent="-27432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Tx/>
              <a:buFont typeface="Wingdings 2"/>
              <a:buChar char=""/>
              <a:tabLst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/>
              <a:t>Hazardous Material Transportation Incidents </a:t>
            </a:r>
          </a:p>
          <a:p>
            <a:pPr marL="672084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1800" dirty="0">
                <a:solidFill>
                  <a:schemeClr val="tx1"/>
                </a:solidFill>
              </a:rPr>
              <a:t>Pipeline and Hazardous Materials Safety Administration (</a:t>
            </a:r>
            <a:r>
              <a:rPr lang="en-US" sz="1800" dirty="0" err="1">
                <a:solidFill>
                  <a:schemeClr val="tx1"/>
                </a:solidFill>
              </a:rPr>
              <a:t>PHMSA</a:t>
            </a:r>
            <a:r>
              <a:rPr lang="en-US" sz="1800" dirty="0">
                <a:solidFill>
                  <a:schemeClr val="tx1"/>
                </a:solidFill>
              </a:rPr>
              <a:t>) 49CFR171.15 / 49CFR191.5 / 49CFR192.612 / 49CFR195.52 / 49CFR195.413</a:t>
            </a:r>
          </a:p>
          <a:p>
            <a:pPr marL="34290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1800" dirty="0"/>
          </a:p>
          <a:p>
            <a:pPr marL="34290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/>
              <a:t>Maritime Transportation Security Incidents (Suspicious Activity and Breach of Security).</a:t>
            </a:r>
          </a:p>
          <a:p>
            <a:pPr marL="672084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1800" dirty="0">
                <a:solidFill>
                  <a:schemeClr val="tx1"/>
                </a:solidFill>
              </a:rPr>
              <a:t>USCG - </a:t>
            </a:r>
            <a:r>
              <a:rPr lang="en-US" sz="1800" dirty="0" err="1">
                <a:solidFill>
                  <a:schemeClr val="tx1"/>
                </a:solidFill>
              </a:rPr>
              <a:t>MTSA</a:t>
            </a:r>
            <a:r>
              <a:rPr lang="en-US" sz="1800" dirty="0">
                <a:solidFill>
                  <a:schemeClr val="tx1"/>
                </a:solidFill>
              </a:rPr>
              <a:t> and AWW programs.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33CFR101.305</a:t>
            </a:r>
          </a:p>
          <a:p>
            <a:pPr marL="672084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672084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1800" dirty="0">
                <a:solidFill>
                  <a:schemeClr val="tx1"/>
                </a:solidFill>
              </a:rPr>
              <a:t>Discuss notifications</a:t>
            </a:r>
          </a:p>
          <a:p>
            <a:pPr marL="1129284" lvl="2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NRC receives and immediately relays telephone notices of discharges or releases to the appropriate pre-designated federal OSC.”</a:t>
            </a:r>
          </a:p>
          <a:p>
            <a:pPr marL="1129284" lvl="2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“The telephone report is distributed to any interested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member agency or federal entity that has established a written agreement or understanding with the NRC.”</a:t>
            </a:r>
          </a:p>
          <a:p>
            <a:pPr marL="1129284" lvl="2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…and other agencies (state, local, and tribal) with whom we have established agreements for reporting incidents of a specific interest.</a:t>
            </a:r>
          </a:p>
          <a:p>
            <a:pPr algn="ctr"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2084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672084" marR="0" lvl="1" indent="-27432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Tx/>
              <a:buFont typeface="Wingdings 2"/>
              <a:buChar char=""/>
              <a:tabLst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672084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0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99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32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>
              <a:lnSpc>
                <a:spcPct val="80000"/>
              </a:lnSpc>
              <a:defRPr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rbel Light" panose="020B0303020204020204" pitchFamily="34" charset="0"/>
                <a:cs typeface="Times New Roman" pitchFamily="18" charset="0"/>
              </a:rPr>
              <a:t>Currently 1,100+ federal, state, local, and tribal government units receive incident notification from the NRC</a:t>
            </a:r>
            <a:endParaRPr lang="en-US" sz="1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orbel Light" panose="020B0303020204020204" pitchFamily="34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87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65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34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1CA1-B7F5-41EC-B29C-DB89909746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2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9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8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9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6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2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5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7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6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2A7A5-A82B-4E35-9998-0DDDE27CC280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5B92-E595-4E79-8B9E-E415E007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6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1844" y="796018"/>
            <a:ext cx="4972867" cy="3291842"/>
          </a:xfrm>
        </p:spPr>
        <p:txBody>
          <a:bodyPr>
            <a:noAutofit/>
          </a:bodyPr>
          <a:lstStyle/>
          <a:p>
            <a:pPr algn="l"/>
            <a:r>
              <a:rPr lang="en-US" sz="6600" dirty="0">
                <a:solidFill>
                  <a:schemeClr val="bg1"/>
                </a:solidFill>
                <a:latin typeface="Eras Bold ITC" panose="020B0907030504020204" pitchFamily="34" charset="0"/>
              </a:rPr>
              <a:t>National</a:t>
            </a:r>
            <a:br>
              <a:rPr lang="en-US" sz="6600" dirty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6600" dirty="0">
                <a:solidFill>
                  <a:schemeClr val="bg1"/>
                </a:solidFill>
                <a:latin typeface="Eras Bold ITC" panose="020B0907030504020204" pitchFamily="34" charset="0"/>
              </a:rPr>
              <a:t>Response </a:t>
            </a:r>
            <a:br>
              <a:rPr lang="en-US" sz="6600" dirty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6600" dirty="0">
                <a:solidFill>
                  <a:schemeClr val="bg1"/>
                </a:solidFill>
                <a:latin typeface="Eras Bold ITC" panose="020B0907030504020204" pitchFamily="34" charset="0"/>
              </a:rPr>
              <a:t>Center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1844" y="4621486"/>
            <a:ext cx="4075612" cy="1422807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Eras Medium ITC" panose="020B0602030504020804" pitchFamily="34" charset="0"/>
              </a:rPr>
              <a:t>LTJG Joshua Welsh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Eras Light ITC" panose="020B0402030504020804" pitchFamily="34" charset="0"/>
              </a:rPr>
              <a:t>NRC Operations Officer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Eras Light ITC" panose="020B0402030504020804" pitchFamily="34" charset="0"/>
              </a:rPr>
              <a:t>2023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10" y="796018"/>
            <a:ext cx="5248275" cy="5248275"/>
          </a:xfrm>
          <a:prstGeom prst="ellipse">
            <a:avLst/>
          </a:prstGeom>
          <a:ln w="63500" cap="rnd">
            <a:solidFill>
              <a:schemeClr val="tx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52737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How often is NRC website data updated?</a:t>
            </a:r>
          </a:p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Which agencies will receive notifications for incidents in my area?</a:t>
            </a:r>
          </a:p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Why doesn’t the NRC accept reports online or via email?</a:t>
            </a:r>
          </a:p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Why does the NRC only notify government agencies?</a:t>
            </a:r>
          </a:p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Which questions will be asked when I make an NRC report?</a:t>
            </a:r>
          </a:p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Does the NRC take drill reports? </a:t>
            </a:r>
          </a:p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When does the NRC create updated reports?</a:t>
            </a:r>
          </a:p>
          <a:p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4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National Response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u="sng" dirty="0">
                <a:solidFill>
                  <a:schemeClr val="bg1"/>
                </a:solidFill>
                <a:latin typeface="Eras Medium ITC" panose="020B0602030504020804" pitchFamily="34" charset="0"/>
              </a:rPr>
              <a:t>Contact the NRC 24/7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bg1"/>
                </a:solidFill>
                <a:latin typeface="Eras Light ITC" panose="020B0402030504020804" pitchFamily="34" charset="0"/>
              </a:rPr>
              <a:t>1-800-424-8802</a:t>
            </a:r>
            <a:r>
              <a:rPr lang="en-US" sz="2000" dirty="0">
                <a:solidFill>
                  <a:schemeClr val="bg1"/>
                </a:solidFill>
                <a:latin typeface="Eras Light ITC" panose="020B0402030504020804" pitchFamily="34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Eras Light ITC" panose="020B0402030504020804" pitchFamily="34" charset="0"/>
              </a:rPr>
              <a:t>(National Pollution Hotline)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bg1"/>
                </a:solidFill>
                <a:latin typeface="Eras Light ITC" panose="020B0402030504020804" pitchFamily="34" charset="0"/>
              </a:rPr>
              <a:t>1-800-424-0201 </a:t>
            </a:r>
            <a:r>
              <a:rPr lang="en-US" sz="1800" dirty="0">
                <a:solidFill>
                  <a:schemeClr val="bg1"/>
                </a:solidFill>
                <a:latin typeface="Eras Light ITC" panose="020B0402030504020804" pitchFamily="34" charset="0"/>
              </a:rPr>
              <a:t>(Federal Railroad Administration Reporting)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bg1"/>
                </a:solidFill>
                <a:latin typeface="Eras Light ITC" panose="020B0402030504020804" pitchFamily="34" charset="0"/>
              </a:rPr>
              <a:t>1-877-249-2824</a:t>
            </a:r>
            <a:r>
              <a:rPr lang="en-US" sz="2000" dirty="0">
                <a:solidFill>
                  <a:schemeClr val="bg1"/>
                </a:solidFill>
                <a:latin typeface="Eras Light ITC" panose="020B0402030504020804" pitchFamily="34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Eras Light ITC" panose="020B0402030504020804" pitchFamily="34" charset="0"/>
              </a:rPr>
              <a:t>(NRC Port Security Reporting)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bg1"/>
                </a:solidFill>
                <a:latin typeface="Eras Light ITC" panose="020B0402030504020804" pitchFamily="34" charset="0"/>
              </a:rPr>
              <a:t>(202)-267-4477</a:t>
            </a:r>
            <a:r>
              <a:rPr lang="en-US" sz="2000" dirty="0">
                <a:solidFill>
                  <a:schemeClr val="bg1"/>
                </a:solidFill>
                <a:latin typeface="Eras Light ITC" panose="020B0402030504020804" pitchFamily="34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Eras Light ITC" panose="020B0402030504020804" pitchFamily="34" charset="0"/>
              </a:rPr>
              <a:t>(Telecommunication Device for the Deaf - </a:t>
            </a:r>
            <a:r>
              <a:rPr lang="en-US" sz="1800" dirty="0" err="1">
                <a:solidFill>
                  <a:schemeClr val="bg1"/>
                </a:solidFill>
                <a:latin typeface="Eras Light ITC" panose="020B0402030504020804" pitchFamily="34" charset="0"/>
              </a:rPr>
              <a:t>TDD</a:t>
            </a:r>
            <a:r>
              <a:rPr lang="en-US" sz="1800" dirty="0">
                <a:solidFill>
                  <a:schemeClr val="bg1"/>
                </a:solidFill>
                <a:latin typeface="Eras Light ITC" panose="020B0402030504020804" pitchFamily="34" charset="0"/>
              </a:rPr>
              <a:t>) </a:t>
            </a:r>
          </a:p>
          <a:p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0085" y="5195207"/>
            <a:ext cx="3171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LTJG Joshua Welsh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NRC Operations Officer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Joshua.j.welsh@uscg.mil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(240) 935-8281 </a:t>
            </a:r>
          </a:p>
          <a:p>
            <a:pPr algn="ctr"/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93315" y="4142853"/>
            <a:ext cx="48053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Eras Light ITC" panose="020B0402030504020804" pitchFamily="34" charset="0"/>
              </a:rPr>
              <a:t>Email us at: </a:t>
            </a:r>
            <a:r>
              <a:rPr lang="en-US" sz="2000" b="1" dirty="0">
                <a:solidFill>
                  <a:schemeClr val="bg1"/>
                </a:solidFill>
                <a:latin typeface="Eras Light ITC" panose="020B0402030504020804" pitchFamily="34" charset="0"/>
              </a:rPr>
              <a:t>nrc@uscg.mil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Eras Light ITC" panose="020B0402030504020804" pitchFamily="34" charset="0"/>
              </a:rPr>
              <a:t>Visit our website: </a:t>
            </a:r>
            <a:r>
              <a:rPr lang="en-US" sz="2000" b="1" dirty="0">
                <a:solidFill>
                  <a:schemeClr val="bg1"/>
                </a:solidFill>
                <a:latin typeface="Eras Light ITC" panose="020B0402030504020804" pitchFamily="34" charset="0"/>
              </a:rPr>
              <a:t>https://nrc.uscg.mil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494152"/>
            <a:ext cx="12192000" cy="6828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Core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Established from the 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FWPCA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and NCP to be: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A support entity within the National Response System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The single federal point of contact for all pollution incident reporting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The communications center for the National Response Team (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NRT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) </a:t>
            </a:r>
          </a:p>
          <a:p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The NRC is an independent government entity managed directly by the 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NRT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and is not a Coast Guard unit.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0555" y="5494151"/>
            <a:ext cx="9150889" cy="682811"/>
            <a:chOff x="1323360" y="5835557"/>
            <a:chExt cx="9150889" cy="6828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4435" y="5835557"/>
              <a:ext cx="5419814" cy="68281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23360" y="5835557"/>
              <a:ext cx="3731075" cy="6828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083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defRPr/>
            </a:pPr>
            <a:r>
              <a:rPr lang="en-US" sz="3000" dirty="0">
                <a:solidFill>
                  <a:schemeClr val="bg1"/>
                </a:solidFill>
                <a:latin typeface="Eras Light ITC" panose="020B0402030504020804" pitchFamily="34" charset="0"/>
              </a:rPr>
              <a:t>The NRC serves as the initial entry point to the U.S. National Response System for pollution, railroad, and port security response.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>
                <a:solidFill>
                  <a:schemeClr val="bg1"/>
                </a:solidFill>
                <a:latin typeface="Eras Light ITC" panose="020B0402030504020804" pitchFamily="34" charset="0"/>
              </a:rPr>
              <a:t>The communications center for the </a:t>
            </a:r>
            <a:r>
              <a:rPr lang="en-US" sz="3000" dirty="0" err="1">
                <a:solidFill>
                  <a:schemeClr val="bg1"/>
                </a:solidFill>
                <a:latin typeface="Eras Light ITC" panose="020B0402030504020804" pitchFamily="34" charset="0"/>
              </a:rPr>
              <a:t>NRT</a:t>
            </a:r>
            <a:endParaRPr lang="en-US" sz="3000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sz="3000" dirty="0">
                <a:solidFill>
                  <a:schemeClr val="bg1"/>
                </a:solidFill>
                <a:latin typeface="Eras Light ITC" panose="020B0402030504020804" pitchFamily="34" charset="0"/>
              </a:rPr>
              <a:t>Call center for the reporting of: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600" dirty="0">
                <a:solidFill>
                  <a:schemeClr val="bg1"/>
                </a:solidFill>
                <a:latin typeface="Eras Light ITC" panose="020B0402030504020804" pitchFamily="34" charset="0"/>
              </a:rPr>
              <a:t>Oil/hazmat events in the U.S. and its territories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600" dirty="0">
                <a:solidFill>
                  <a:schemeClr val="bg1"/>
                </a:solidFill>
                <a:latin typeface="Eras Light ITC" panose="020B0402030504020804" pitchFamily="34" charset="0"/>
              </a:rPr>
              <a:t>All railroad incidents (not just oil)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600" dirty="0">
                <a:solidFill>
                  <a:schemeClr val="bg1"/>
                </a:solidFill>
                <a:latin typeface="Eras Light ITC" panose="020B0402030504020804" pitchFamily="34" charset="0"/>
              </a:rPr>
              <a:t>Port security incidents per the Maritime Transportation Security Act (</a:t>
            </a:r>
            <a:r>
              <a:rPr lang="en-US" sz="2600" dirty="0" err="1">
                <a:solidFill>
                  <a:schemeClr val="bg1"/>
                </a:solidFill>
                <a:latin typeface="Eras Light ITC" panose="020B0402030504020804" pitchFamily="34" charset="0"/>
              </a:rPr>
              <a:t>MTSA</a:t>
            </a:r>
            <a:r>
              <a:rPr lang="en-US" sz="2600" dirty="0">
                <a:solidFill>
                  <a:schemeClr val="bg1"/>
                </a:solidFill>
                <a:latin typeface="Eras Light ITC" panose="020B0402030504020804" pitchFamily="34" charset="0"/>
              </a:rPr>
              <a:t>)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>
                <a:solidFill>
                  <a:schemeClr val="bg1"/>
                </a:solidFill>
                <a:latin typeface="Eras Light ITC" panose="020B0402030504020804" pitchFamily="34" charset="0"/>
              </a:rPr>
              <a:t>Facilitate </a:t>
            </a:r>
            <a:r>
              <a:rPr lang="en-US" sz="3000" dirty="0" err="1">
                <a:solidFill>
                  <a:schemeClr val="bg1"/>
                </a:solidFill>
                <a:latin typeface="Eras Light ITC" panose="020B0402030504020804" pitchFamily="34" charset="0"/>
              </a:rPr>
              <a:t>NRT</a:t>
            </a:r>
            <a:r>
              <a:rPr lang="en-US" sz="3000" dirty="0">
                <a:solidFill>
                  <a:schemeClr val="bg1"/>
                </a:solidFill>
                <a:latin typeface="Eras Light ITC" panose="020B0402030504020804" pitchFamily="34" charset="0"/>
              </a:rPr>
              <a:t> agency activation for large national/international events</a:t>
            </a:r>
          </a:p>
          <a:p>
            <a:pPr marL="0" indent="0">
              <a:buNone/>
              <a:defRPr/>
            </a:pP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 Light" panose="020B0303020204020204" pitchFamily="34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4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International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Cross-Border Spill Coordination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Canada – National Environmental Emergencies Centre (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NEEC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Mexico – National Communications Center (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CENACOM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)</a:t>
            </a:r>
          </a:p>
          <a:p>
            <a:pPr marL="982980" lvl="1" indent="-457200">
              <a:lnSpc>
                <a:spcPct val="80000"/>
              </a:lnSpc>
              <a:defRPr/>
            </a:pPr>
            <a:endParaRPr lang="en-US" sz="2800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pPr marL="228600" lvl="1">
              <a:lnSpc>
                <a:spcPct val="80000"/>
              </a:lnSpc>
              <a:defRPr/>
            </a:pPr>
            <a:r>
              <a:rPr lang="en-US" sz="2800" dirty="0">
                <a:solidFill>
                  <a:schemeClr val="bg1"/>
                </a:solidFill>
                <a:latin typeface="Eras Light ITC" panose="020B0402030504020804" pitchFamily="34" charset="0"/>
              </a:rPr>
              <a:t>International pollution reporting &amp; </a:t>
            </a:r>
            <a:r>
              <a:rPr lang="en-US" sz="2800" dirty="0" err="1">
                <a:solidFill>
                  <a:schemeClr val="bg1"/>
                </a:solidFill>
                <a:latin typeface="Eras Light ITC" panose="020B0402030504020804" pitchFamily="34" charset="0"/>
              </a:rPr>
              <a:t>NRT</a:t>
            </a:r>
            <a:r>
              <a:rPr lang="en-US" sz="2800" dirty="0">
                <a:solidFill>
                  <a:schemeClr val="bg1"/>
                </a:solidFill>
                <a:latin typeface="Eras Light ITC" panose="020B0402030504020804" pitchFamily="34" charset="0"/>
              </a:rPr>
              <a:t> requests for assistance (</a:t>
            </a:r>
            <a:r>
              <a:rPr lang="en-US" sz="2800" dirty="0" err="1">
                <a:solidFill>
                  <a:schemeClr val="bg1"/>
                </a:solidFill>
                <a:latin typeface="Eras Light ITC" panose="020B0402030504020804" pitchFamily="34" charset="0"/>
              </a:rPr>
              <a:t>RFA</a:t>
            </a:r>
            <a:r>
              <a:rPr lang="en-US" sz="2800" dirty="0">
                <a:solidFill>
                  <a:schemeClr val="bg1"/>
                </a:solidFill>
                <a:latin typeface="Eras Light ITC" panose="020B0402030504020804" pitchFamily="34" charset="0"/>
              </a:rPr>
              <a:t>):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Panama Canal Incidents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Marine Oil Pollution Response in the Arctic (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MOSPA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)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Any 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RFA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received from the 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NRT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International Assistance Sub-Committee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5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The NRC is located at USCG HQ under CG-5RC: Office of Response Policy.</a:t>
            </a:r>
          </a:p>
          <a:p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25 permanent personnel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2-10 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watchstanders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on duty</a:t>
            </a:r>
            <a:endParaRPr lang="en-US" dirty="0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594366975"/>
              </p:ext>
            </p:extLst>
          </p:nvPr>
        </p:nvGraphicFramePr>
        <p:xfrm>
          <a:off x="6276975" y="827881"/>
          <a:ext cx="5377941" cy="5013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170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Notification Procedure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6038851" y="1690688"/>
            <a:ext cx="5430837" cy="823912"/>
          </a:xfrm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  <a:latin typeface="Eras Medium ITC" panose="020B0602030504020804" pitchFamily="34" charset="0"/>
              </a:rPr>
              <a:t>Annual Statistical Data (Avg)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6038851" y="2514600"/>
            <a:ext cx="5430838" cy="36845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Eras Light ITC" panose="020B0402030504020804" pitchFamily="34" charset="0"/>
              </a:rPr>
              <a:t>~75,000 phone calls fielded</a:t>
            </a:r>
          </a:p>
          <a:p>
            <a:r>
              <a:rPr lang="en-US" sz="2400" dirty="0">
                <a:solidFill>
                  <a:schemeClr val="bg1"/>
                </a:solidFill>
                <a:latin typeface="Eras Light ITC" panose="020B0402030504020804" pitchFamily="34" charset="0"/>
              </a:rPr>
              <a:t>32,000 reports processed</a:t>
            </a:r>
          </a:p>
          <a:p>
            <a:endParaRPr lang="en-US" sz="2400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Eras Light ITC" panose="020B0402030504020804" pitchFamily="34" charset="0"/>
              </a:rPr>
              <a:t>Agency notifications per report: 23</a:t>
            </a:r>
          </a:p>
          <a:p>
            <a:r>
              <a:rPr lang="en-US" sz="2400" dirty="0">
                <a:solidFill>
                  <a:schemeClr val="bg1"/>
                </a:solidFill>
                <a:latin typeface="Eras Light ITC" panose="020B0402030504020804" pitchFamily="34" charset="0"/>
              </a:rPr>
              <a:t>Report processing time: 12 min.</a:t>
            </a:r>
          </a:p>
          <a:p>
            <a:endParaRPr lang="en-US" sz="2400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Eras Light ITC" panose="020B0402030504020804" pitchFamily="34" charset="0"/>
              </a:rPr>
              <a:t>Total NRC Notifications: 725,000</a:t>
            </a:r>
          </a:p>
          <a:p>
            <a:endParaRPr lang="en-US" sz="24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15401021"/>
              </p:ext>
            </p:extLst>
          </p:nvPr>
        </p:nvGraphicFramePr>
        <p:xfrm>
          <a:off x="684340" y="1800225"/>
          <a:ext cx="5021136" cy="4600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409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23355"/>
            <a:ext cx="8879238" cy="639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23355"/>
            <a:ext cx="8878824" cy="638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Current Operational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Continuity of Operations</a:t>
            </a:r>
          </a:p>
          <a:p>
            <a:r>
              <a:rPr lang="en-US">
                <a:solidFill>
                  <a:schemeClr val="bg1"/>
                </a:solidFill>
                <a:latin typeface="Eras Light ITC" panose="020B0402030504020804" pitchFamily="34" charset="0"/>
              </a:rPr>
              <a:t>Staffing</a:t>
            </a:r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Watchstander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Training</a:t>
            </a:r>
          </a:p>
          <a:p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Development/modernization of NRC applications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088c3f-8af3-4e26-9eb0-3e53b561538d">
      <Terms xmlns="http://schemas.microsoft.com/office/infopath/2007/PartnerControls"/>
    </lcf76f155ced4ddcb4097134ff3c332f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2023-10-23T18:18:35+00:00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E852A1ECB45B469D04F890888847FA" ma:contentTypeVersion="12" ma:contentTypeDescription="Create a new document." ma:contentTypeScope="" ma:versionID="702612401fb650b01a317dfe228963a6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33088c3f-8af3-4e26-9eb0-3e53b561538d" targetNamespace="http://schemas.microsoft.com/office/2006/metadata/properties" ma:root="true" ma:fieldsID="03aa72180234dca3cfe9b23197e59675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33088c3f-8af3-4e26-9eb0-3e53b561538d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5:lcf76f155ced4ddcb4097134ff3c332f" minOccurs="0"/>
                <xsd:element ref="ns5:MediaServiceObjectDetectorVersion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LengthInSeconds" minOccurs="0"/>
                <xsd:element ref="ns5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4f92fb2-5db2-48ca-88ec-1a25982afe05}" ma:internalName="TaxCatchAllLabel" ma:readOnly="true" ma:showField="CatchAllDataLabel" ma:web="087bbdee-2326-49a7-a923-f0f8b16b6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4f92fb2-5db2-48ca-88ec-1a25982afe05}" ma:internalName="TaxCatchAll" ma:showField="CatchAllData" ma:web="087bbdee-2326-49a7-a923-f0f8b16b6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88c3f-8af3-4e26-9eb0-3e53b5615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3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29f62856-1543-49d4-a736-4569d363f533" ContentTypeId="0x0101" PreviousValue="false"/>
</file>

<file path=customXml/itemProps1.xml><?xml version="1.0" encoding="utf-8"?>
<ds:datastoreItem xmlns:ds="http://schemas.openxmlformats.org/officeDocument/2006/customXml" ds:itemID="{AC55CDC6-C760-4A1F-8B39-F20231EA8DC4}">
  <ds:schemaRefs>
    <ds:schemaRef ds:uri="http://schemas.microsoft.com/office/2006/metadata/properties"/>
    <ds:schemaRef ds:uri="http://schemas.microsoft.com/office/infopath/2007/PartnerControls"/>
    <ds:schemaRef ds:uri="97e91a15-c87e-45e5-a0ea-bf93386cbb84"/>
  </ds:schemaRefs>
</ds:datastoreItem>
</file>

<file path=customXml/itemProps2.xml><?xml version="1.0" encoding="utf-8"?>
<ds:datastoreItem xmlns:ds="http://schemas.openxmlformats.org/officeDocument/2006/customXml" ds:itemID="{C45632D2-C448-4809-8421-390C69F1D825}"/>
</file>

<file path=customXml/itemProps3.xml><?xml version="1.0" encoding="utf-8"?>
<ds:datastoreItem xmlns:ds="http://schemas.openxmlformats.org/officeDocument/2006/customXml" ds:itemID="{8E804F6A-8F21-4A85-A4F8-FDB4266FDE9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ECD7A78-D799-4474-AC68-C4157B65F516}"/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729</Words>
  <Application>Microsoft Office PowerPoint</Application>
  <PresentationFormat>Widescreen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Corbel Light</vt:lpstr>
      <vt:lpstr>Eras Bold ITC</vt:lpstr>
      <vt:lpstr>Eras Light ITC</vt:lpstr>
      <vt:lpstr>Eras Medium ITC</vt:lpstr>
      <vt:lpstr>Times New Roman</vt:lpstr>
      <vt:lpstr>Wingdings 2</vt:lpstr>
      <vt:lpstr>Office Theme</vt:lpstr>
      <vt:lpstr>National Response  Center</vt:lpstr>
      <vt:lpstr>Core Function</vt:lpstr>
      <vt:lpstr>Mission</vt:lpstr>
      <vt:lpstr>International Assistance</vt:lpstr>
      <vt:lpstr>Structure</vt:lpstr>
      <vt:lpstr>Notification Procedure</vt:lpstr>
      <vt:lpstr>PowerPoint Presentation</vt:lpstr>
      <vt:lpstr>PowerPoint Presentation</vt:lpstr>
      <vt:lpstr>Current Operational Challenges</vt:lpstr>
      <vt:lpstr>Frequently Asked Questions</vt:lpstr>
      <vt:lpstr>National Response Center</vt:lpstr>
    </vt:vector>
  </TitlesOfParts>
  <Company>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Response Center</dc:title>
  <dc:creator>Ebhert, Savanah A LTJG USCG BASE NCR (USA)</dc:creator>
  <cp:lastModifiedBy>Joshua</cp:lastModifiedBy>
  <cp:revision>63</cp:revision>
  <cp:lastPrinted>2022-09-07T11:47:56Z</cp:lastPrinted>
  <dcterms:created xsi:type="dcterms:W3CDTF">2022-08-24T17:05:37Z</dcterms:created>
  <dcterms:modified xsi:type="dcterms:W3CDTF">2023-10-23T16:41:51Z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0x010100C5E852A1ECB45B469D04F890888847FA</vt:lpwstr>
  </property>
</Properties>
</file>