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1.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6.xml" ContentType="application/vnd.openxmlformats-officedocument.presentationml.slide+xml"/>
  <Override PartName="/ppt/slides/slide10.xml" ContentType="application/vnd.openxmlformats-officedocument.presentationml.slide+xml"/>
  <Override PartName="/ppt/slides/slide8.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3.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6.xml" ContentType="application/vnd.openxmlformats-officedocument.presentationml.notesSlide+xml"/>
  <Override PartName="/ppt/notesSlides/notesSlide13.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slideLayouts/slideLayout17.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8.xml" ContentType="application/vnd.openxmlformats-officedocument.presentationml.slideLayout+xml"/>
  <Override PartName="/ppt/slideLayouts/slideLayout4.xml" ContentType="application/vnd.openxmlformats-officedocument.presentationml.slideLayout+xml"/>
  <Override PartName="/ppt/slideLayouts/slideLayout16.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5.xml" ContentType="application/vnd.openxmlformats-officedocument.presentationml.slideLayout+xml"/>
  <Override PartName="/ppt/slideLayouts/slideLayout8.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6" r:id="rId1"/>
    <p:sldMasterId id="2147483667" r:id="rId2"/>
  </p:sldMasterIdLst>
  <p:notesMasterIdLst>
    <p:notesMasterId r:id="rId16"/>
  </p:notesMasterIdLst>
  <p:sldIdLst>
    <p:sldId id="256" r:id="rId3"/>
    <p:sldId id="268" r:id="rId4"/>
    <p:sldId id="257" r:id="rId5"/>
    <p:sldId id="258" r:id="rId6"/>
    <p:sldId id="259" r:id="rId7"/>
    <p:sldId id="260" r:id="rId8"/>
    <p:sldId id="261" r:id="rId9"/>
    <p:sldId id="262" r:id="rId10"/>
    <p:sldId id="263" r:id="rId11"/>
    <p:sldId id="264" r:id="rId12"/>
    <p:sldId id="265" r:id="rId13"/>
    <p:sldId id="266" r:id="rId14"/>
    <p:sldId id="267" r:id="rId15"/>
  </p:sldIdLst>
  <p:sldSz cx="9144000" cy="6858000" type="screen4x3"/>
  <p:notesSz cx="6858000" cy="9144000"/>
  <p:embeddedFontLst>
    <p:embeddedFont>
      <p:font typeface="Arial Narrow" panose="020B0606020202030204" pitchFamily="34" charset="0"/>
      <p:regular r:id="rId17"/>
      <p:bold r:id="rId18"/>
      <p:italic r:id="rId19"/>
      <p:boldItalic r:id="rId20"/>
    </p:embeddedFont>
    <p:embeddedFont>
      <p:font typeface="Roboto" panose="020B0604020202020204" charset="0"/>
      <p:regular r:id="rId21"/>
      <p:bold r:id="rId22"/>
      <p:italic r:id="rId23"/>
      <p:boldItalic r:id="rId24"/>
    </p:embeddedFont>
    <p:embeddedFont>
      <p:font typeface="Calibri" panose="020F0502020204030204" pitchFamily="34"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356" autoAdjust="0"/>
  </p:normalViewPr>
  <p:slideViewPr>
    <p:cSldViewPr snapToGrid="0">
      <p:cViewPr varScale="1">
        <p:scale>
          <a:sx n="99" d="100"/>
          <a:sy n="99" d="100"/>
        </p:scale>
        <p:origin x="196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1.xml"/><Relationship Id="rId21" Type="http://schemas.openxmlformats.org/officeDocument/2006/relationships/font" Target="fonts/font5.fntdata"/><Relationship Id="rId34" Type="http://schemas.openxmlformats.org/officeDocument/2006/relationships/customXml" Target="../customXml/item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customXml" Target="../customXml/item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8.fntdata"/><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7.fntdata"/><Relationship Id="rId28" Type="http://schemas.openxmlformats.org/officeDocument/2006/relationships/font" Target="fonts/font12.fntdata"/><Relationship Id="rId36" Type="http://schemas.openxmlformats.org/officeDocument/2006/relationships/customXml" Target="../customXml/item4.xml"/><Relationship Id="rId10" Type="http://schemas.openxmlformats.org/officeDocument/2006/relationships/slide" Target="slides/slide8.xml"/><Relationship Id="rId19" Type="http://schemas.openxmlformats.org/officeDocument/2006/relationships/font" Target="fonts/font3.fntdata"/><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viewProps" Target="viewProps.xml"/><Relationship Id="rId35" Type="http://schemas.openxmlformats.org/officeDocument/2006/relationships/customXml" Target="../customXml/item3.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r>
              <a:rPr lang="en-US" dirty="0" smtClean="0"/>
              <a:t/>
            </a:r>
            <a:br>
              <a:rPr lang="en-US" dirty="0" smtClean="0"/>
            </a:br>
            <a:endParaRPr dirty="0"/>
          </a:p>
        </p:txBody>
      </p:sp>
      <p:sp>
        <p:nvSpPr>
          <p:cNvPr id="134" name="Google Shape;134;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0" name="Google Shape;240;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4" name="Google Shape;25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7f6dd67450_0_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7f6dd67450_0_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r>
              <a:rPr lang="en-US" sz="1200" b="0" i="0" u="none" strike="noStrike" cap="none" baseline="0" dirty="0" smtClean="0">
                <a:solidFill>
                  <a:schemeClr val="dk1"/>
                </a:solidFill>
                <a:latin typeface="Calibri"/>
                <a:ea typeface="Calibri"/>
                <a:cs typeface="Calibri"/>
                <a:sym typeface="Calibri"/>
              </a:rPr>
              <a:t>Because we do not anticipate a significant reduction in numbers or reproduction of this species as a result of the action, a reduction in the likelihood of survival for sea turtles in the wild is not expected.</a:t>
            </a:r>
          </a:p>
          <a:p>
            <a:endParaRPr lang="en-US" sz="1200" b="0" i="0" u="none" strike="noStrike" cap="none" baseline="0" dirty="0" smtClean="0">
              <a:solidFill>
                <a:schemeClr val="dk1"/>
              </a:solidFill>
              <a:latin typeface="Calibri"/>
              <a:cs typeface="Calibri"/>
              <a:sym typeface="Calibri"/>
            </a:endParaRPr>
          </a:p>
          <a:p>
            <a:r>
              <a:rPr lang="en-US" sz="1200" b="0" i="0" u="none" strike="noStrike" cap="none" baseline="0" dirty="0" smtClean="0">
                <a:solidFill>
                  <a:schemeClr val="dk1"/>
                </a:solidFill>
                <a:latin typeface="Calibri"/>
                <a:ea typeface="Calibri"/>
                <a:cs typeface="Calibri"/>
                <a:sym typeface="Calibri"/>
              </a:rPr>
              <a:t>We believe the proposed action is not reasonably expected, directly or indirectly, to appreciably diminish, the value of designated critical habitat for the NWA DPS loggerhead sea turtles.</a:t>
            </a:r>
          </a:p>
          <a:p>
            <a:r>
              <a:rPr lang="en-US" sz="1200" b="0" i="0" u="none" strike="noStrike" cap="none" baseline="0" dirty="0" smtClean="0">
                <a:solidFill>
                  <a:schemeClr val="dk1"/>
                </a:solidFill>
                <a:latin typeface="Calibri"/>
                <a:ea typeface="Calibri"/>
                <a:cs typeface="Calibri"/>
                <a:sym typeface="Calibri"/>
              </a:rPr>
              <a:t>Hence, the effects of the proposed action would not rise to the level of destruction or adverse modification of critical habitat.</a:t>
            </a:r>
          </a:p>
          <a:p>
            <a:endParaRPr lang="en-US" sz="1200" b="0" i="0" u="none" strike="noStrike" cap="none" baseline="0" dirty="0" smtClean="0">
              <a:solidFill>
                <a:schemeClr val="dk1"/>
              </a:solidFill>
              <a:latin typeface="Calibri"/>
              <a:cs typeface="Calibri"/>
              <a:sym typeface="Calibri"/>
            </a:endParaRPr>
          </a:p>
          <a:p>
            <a:r>
              <a:rPr lang="en-US" sz="1200" b="0" i="0" u="none" strike="noStrike" cap="none" baseline="0" dirty="0" smtClean="0">
                <a:solidFill>
                  <a:schemeClr val="dk1"/>
                </a:solidFill>
                <a:latin typeface="Calibri"/>
                <a:ea typeface="Calibri"/>
                <a:cs typeface="Calibri"/>
                <a:sym typeface="Calibri"/>
              </a:rPr>
              <a:t>No incidental take of ESA-listed species is anticipated or authorized because the take that will occur was authorized under the STSSN consultation and/or would be covered under 50 CFR 223.206 (b).</a:t>
            </a:r>
            <a:endParaRPr dirty="0"/>
          </a:p>
        </p:txBody>
      </p:sp>
      <p:sp>
        <p:nvSpPr>
          <p:cNvPr id="262" name="Google Shape;262;g7f6dd67450_0_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8ec741c301_0_3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8ec741c301_0_3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smtClean="0">
                <a:latin typeface="Calibri"/>
                <a:ea typeface="Calibri"/>
                <a:cs typeface="Calibri"/>
                <a:sym typeface="Calibri"/>
              </a:rPr>
              <a:t>Sometimes there is a lag time to full awareness and implementation</a:t>
            </a:r>
          </a:p>
          <a:p>
            <a:pPr marL="0" lvl="0" indent="0" algn="l" rtl="0">
              <a:spcBef>
                <a:spcPts val="0"/>
              </a:spcBef>
              <a:spcAft>
                <a:spcPts val="0"/>
              </a:spcAft>
              <a:buNone/>
            </a:pPr>
            <a:endParaRPr lang="en-US" dirty="0" smtClean="0"/>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dirty="0" smtClean="0"/>
              <a:t>Annual notices</a:t>
            </a:r>
            <a:r>
              <a:rPr lang="en-US" baseline="0" dirty="0" smtClean="0"/>
              <a:t> are reported for any case where dispersant use or in-situ burn is applied.</a:t>
            </a:r>
            <a:endParaRPr dirty="0"/>
          </a:p>
        </p:txBody>
      </p:sp>
      <p:sp>
        <p:nvSpPr>
          <p:cNvPr id="270" name="Google Shape;270;g8ec741c301_0_3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cap="none" dirty="0" smtClean="0">
                <a:solidFill>
                  <a:schemeClr val="dk1"/>
                </a:solidFill>
                <a:effectLst/>
                <a:latin typeface="Calibri"/>
                <a:ea typeface="Calibri"/>
                <a:cs typeface="Calibri"/>
                <a:sym typeface="Calibri"/>
              </a:rPr>
              <a:t>Section 7 of the ESA is about interagency cooperation. This paraphrased section identifies 1) the federal nexus that establishes an action agency, 2) the roles of the action agency and NMFS, and 3) the ultimate requirements the Endangered Species Act places on federal agencies that undertake actions that may affect listed species and our division, which is tasked with consulting with those agencies to insure their action is not likely to Jeopardize listed species or destroy or adversely modify critical habitat.</a:t>
            </a:r>
            <a:endParaRPr lang="en-US" b="0" dirty="0" smtClean="0">
              <a:effectLst/>
            </a:endParaRP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558479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73a7d4231e_0_4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73a7d4231e_0_4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g73a7d4231e_0_4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rtl="0"/>
            <a:r>
              <a:rPr lang="en-US" dirty="0" smtClean="0"/>
              <a:t>Why– Endangered Species Act section 7 consultation? </a:t>
            </a:r>
          </a:p>
          <a:p>
            <a:pPr rtl="0"/>
            <a:r>
              <a:rPr lang="en-US" sz="1200" b="1" i="0" u="sng" strike="noStrike" cap="none" dirty="0" smtClean="0">
                <a:solidFill>
                  <a:schemeClr val="dk1"/>
                </a:solidFill>
                <a:effectLst/>
                <a:latin typeface="Calibri"/>
                <a:ea typeface="Calibri"/>
                <a:cs typeface="Calibri"/>
                <a:sym typeface="Calibri"/>
              </a:rPr>
              <a:t>Role of Action Agency</a:t>
            </a:r>
            <a:endParaRPr lang="en-US" b="0" dirty="0" smtClean="0">
              <a:effectLst/>
            </a:endParaRPr>
          </a:p>
          <a:p>
            <a:pPr rtl="0" fontAlgn="base"/>
            <a:r>
              <a:rPr lang="en-US" sz="1200" b="0" i="0" u="none" strike="noStrike" cap="none" dirty="0" smtClean="0">
                <a:solidFill>
                  <a:schemeClr val="dk1"/>
                </a:solidFill>
                <a:effectLst/>
                <a:latin typeface="Calibri"/>
                <a:ea typeface="Calibri"/>
                <a:cs typeface="Calibri"/>
                <a:sym typeface="Calibri"/>
              </a:rPr>
              <a:t>Provide best scientific and commercial data available</a:t>
            </a:r>
          </a:p>
          <a:p>
            <a:pPr rtl="0" fontAlgn="base"/>
            <a:r>
              <a:rPr lang="en-US" sz="1200" b="0" i="0" u="none" strike="noStrike" cap="none" dirty="0" smtClean="0">
                <a:solidFill>
                  <a:schemeClr val="dk1"/>
                </a:solidFill>
                <a:effectLst/>
                <a:latin typeface="Calibri"/>
                <a:ea typeface="Calibri"/>
                <a:cs typeface="Calibri"/>
                <a:sym typeface="Calibri"/>
              </a:rPr>
              <a:t>Active participant in the consultation</a:t>
            </a:r>
          </a:p>
          <a:p>
            <a:pPr rtl="0" fontAlgn="base"/>
            <a:r>
              <a:rPr lang="en-US" sz="1200" b="0" i="0" u="none" strike="noStrike" cap="none" dirty="0" smtClean="0">
                <a:solidFill>
                  <a:schemeClr val="dk1"/>
                </a:solidFill>
                <a:effectLst/>
                <a:latin typeface="Calibri"/>
                <a:ea typeface="Calibri"/>
                <a:cs typeface="Calibri"/>
                <a:sym typeface="Calibri"/>
              </a:rPr>
              <a:t>May designate non-Federal Representative</a:t>
            </a:r>
          </a:p>
          <a:p>
            <a:pPr rtl="0" fontAlgn="base"/>
            <a:r>
              <a:rPr lang="en-US" sz="1200" b="0" i="0" u="none" strike="noStrike" cap="none" dirty="0" smtClean="0">
                <a:solidFill>
                  <a:schemeClr val="dk1"/>
                </a:solidFill>
                <a:effectLst/>
                <a:latin typeface="Calibri"/>
                <a:ea typeface="Calibri"/>
                <a:cs typeface="Calibri"/>
                <a:sym typeface="Calibri"/>
              </a:rPr>
              <a:t>Request species lists, conduct informal consultation, prepare BA/BE, initiation package, provide information</a:t>
            </a:r>
          </a:p>
          <a:p>
            <a:pPr rtl="0"/>
            <a:r>
              <a:rPr lang="en-US" b="0" dirty="0" smtClean="0">
                <a:effectLst/>
              </a:rPr>
              <a:t> </a:t>
            </a:r>
          </a:p>
          <a:p>
            <a:pPr rtl="0"/>
            <a:r>
              <a:rPr lang="en-US" sz="1200" b="1" i="0" u="sng" strike="noStrike" cap="none" dirty="0" smtClean="0">
                <a:solidFill>
                  <a:schemeClr val="dk1"/>
                </a:solidFill>
                <a:effectLst/>
                <a:latin typeface="Calibri"/>
                <a:ea typeface="Calibri"/>
                <a:cs typeface="Calibri"/>
                <a:sym typeface="Calibri"/>
              </a:rPr>
              <a:t>Role of Services</a:t>
            </a:r>
            <a:endParaRPr lang="en-US" b="0" dirty="0" smtClean="0">
              <a:effectLst/>
            </a:endParaRPr>
          </a:p>
          <a:p>
            <a:pPr rtl="0" fontAlgn="base"/>
            <a:r>
              <a:rPr lang="en-US" sz="1200" b="0" i="0" u="none" strike="noStrike" cap="none" dirty="0" smtClean="0">
                <a:solidFill>
                  <a:schemeClr val="dk1"/>
                </a:solidFill>
                <a:effectLst/>
                <a:latin typeface="Calibri"/>
                <a:ea typeface="Calibri"/>
                <a:cs typeface="Calibri"/>
                <a:sym typeface="Calibri"/>
              </a:rPr>
              <a:t>Use best scientific and commercial data available</a:t>
            </a:r>
          </a:p>
          <a:p>
            <a:pPr rtl="0" fontAlgn="base"/>
            <a:r>
              <a:rPr lang="en-US" sz="1200" b="0" i="0" u="none" strike="noStrike" cap="none" dirty="0" smtClean="0">
                <a:solidFill>
                  <a:schemeClr val="dk1"/>
                </a:solidFill>
                <a:effectLst/>
                <a:latin typeface="Calibri"/>
                <a:ea typeface="Calibri"/>
                <a:cs typeface="Calibri"/>
                <a:sym typeface="Calibri"/>
              </a:rPr>
              <a:t>Active participant in the consultation</a:t>
            </a:r>
          </a:p>
          <a:p>
            <a:pPr rtl="0" fontAlgn="base"/>
            <a:r>
              <a:rPr lang="en-US" sz="1200" b="0" i="0" u="none" strike="noStrike" cap="none" dirty="0" smtClean="0">
                <a:solidFill>
                  <a:schemeClr val="dk1"/>
                </a:solidFill>
                <a:effectLst/>
                <a:latin typeface="Calibri"/>
                <a:ea typeface="Calibri"/>
                <a:cs typeface="Calibri"/>
                <a:sym typeface="Calibri"/>
              </a:rPr>
              <a:t>Advise on regulatory, policy, and biological information</a:t>
            </a:r>
          </a:p>
          <a:p>
            <a:pPr rtl="0" fontAlgn="base"/>
            <a:r>
              <a:rPr lang="en-US" sz="1200" b="0" i="0" u="none" strike="noStrike" cap="none" dirty="0" smtClean="0">
                <a:solidFill>
                  <a:schemeClr val="dk1"/>
                </a:solidFill>
                <a:effectLst/>
                <a:latin typeface="Calibri"/>
                <a:ea typeface="Calibri"/>
                <a:cs typeface="Calibri"/>
                <a:sym typeface="Calibri"/>
              </a:rPr>
              <a:t>Discuss the potential effects of the action on listed species or critical habitat </a:t>
            </a:r>
          </a:p>
          <a:p>
            <a:pPr rtl="0" fontAlgn="base"/>
            <a:r>
              <a:rPr lang="en-US" sz="1200" b="0" i="0" u="none" strike="noStrike" cap="none" dirty="0" smtClean="0">
                <a:solidFill>
                  <a:schemeClr val="dk1"/>
                </a:solidFill>
                <a:effectLst/>
                <a:latin typeface="Calibri"/>
                <a:ea typeface="Calibri"/>
                <a:cs typeface="Calibri"/>
                <a:sym typeface="Calibri"/>
              </a:rPr>
              <a:t>Discuss measures to reduce or avoid those effects</a:t>
            </a:r>
          </a:p>
          <a:p>
            <a:r>
              <a:rPr lang="en-US" b="0" dirty="0" smtClean="0">
                <a:effectLst/>
              </a:rPr>
              <a:t/>
            </a:r>
            <a:br>
              <a:rPr lang="en-US" b="0" dirty="0" smtClean="0">
                <a:effectLst/>
              </a:rPr>
            </a:br>
            <a:endParaRPr lang="en-US" dirty="0" smtClean="0"/>
          </a:p>
          <a:p>
            <a:pPr marL="0" lvl="0" indent="0" algn="l" rtl="0">
              <a:spcBef>
                <a:spcPts val="0"/>
              </a:spcBef>
              <a:spcAft>
                <a:spcPts val="0"/>
              </a:spcAft>
              <a:buNone/>
            </a:pPr>
            <a:endParaRPr dirty="0"/>
          </a:p>
        </p:txBody>
      </p:sp>
      <p:sp>
        <p:nvSpPr>
          <p:cNvPr id="193" name="Google Shape;19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73a7d4231e_0_3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73a7d4231e_0_3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01" name="Google Shape;201;g73a7d4231e_0_3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73a7d4231e_0_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73a7d4231e_0_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smtClean="0"/>
              <a:t>Green zone- pre</a:t>
            </a:r>
            <a:r>
              <a:rPr lang="en-US" baseline="0" dirty="0" smtClean="0"/>
              <a:t> authorized for dispersant use or in-situ burning- the decision to apply dispersants rest solely with the USCG FOSC- while implementing PDCs</a:t>
            </a:r>
          </a:p>
          <a:p>
            <a:pPr marL="0" lvl="0" indent="0" algn="l" rtl="0">
              <a:spcBef>
                <a:spcPts val="0"/>
              </a:spcBef>
              <a:spcAft>
                <a:spcPts val="0"/>
              </a:spcAft>
              <a:buNone/>
            </a:pPr>
            <a:r>
              <a:rPr lang="en-US" sz="1200" b="0" i="0" u="none" strike="noStrike" cap="none" baseline="0" dirty="0" smtClean="0">
                <a:solidFill>
                  <a:schemeClr val="dk1"/>
                </a:solidFill>
                <a:latin typeface="Calibri"/>
                <a:ea typeface="Calibri"/>
                <a:cs typeface="Calibri"/>
                <a:sym typeface="Calibri"/>
              </a:rPr>
              <a:t>	Additionally, per the 2001 MOA, the FOSC must notify the RRT, which then notifies the NOAA Science Support Coordinator (SSC) when a spill occurs. The FOSC must also notify the NMFS Southeast Regional Office at the start of 	the spill response.</a:t>
            </a:r>
          </a:p>
          <a:p>
            <a:pPr marL="0" lvl="0" indent="0" algn="l" rtl="0">
              <a:spcBef>
                <a:spcPts val="0"/>
              </a:spcBef>
              <a:spcAft>
                <a:spcPts val="0"/>
              </a:spcAft>
              <a:buNone/>
            </a:pPr>
            <a:r>
              <a:rPr lang="en-US" sz="1200" b="0" i="0" u="none" strike="noStrike" cap="none" baseline="0" dirty="0" smtClean="0">
                <a:solidFill>
                  <a:schemeClr val="dk1"/>
                </a:solidFill>
                <a:latin typeface="Calibri"/>
                <a:ea typeface="Calibri"/>
                <a:cs typeface="Calibri"/>
                <a:sym typeface="Calibri"/>
              </a:rPr>
              <a:t>Light Green zone- areas conditionally pre-authorized---seasonal, under special jurisdiction or conditionally authorized, heightened awareness of:</a:t>
            </a:r>
          </a:p>
          <a:p>
            <a:pPr marL="171450" lvl="0" indent="-171450" algn="l" rtl="0">
              <a:spcBef>
                <a:spcPts val="0"/>
              </a:spcBef>
              <a:spcAft>
                <a:spcPts val="0"/>
              </a:spcAft>
              <a:buFont typeface="Arial" panose="020B0604020202020204" pitchFamily="34" charset="0"/>
              <a:buChar char="•"/>
            </a:pPr>
            <a:r>
              <a:rPr lang="en-US" sz="1200" b="0" i="0" u="none" strike="noStrike" cap="none" baseline="0" dirty="0" smtClean="0">
                <a:solidFill>
                  <a:schemeClr val="dk1"/>
                </a:solidFill>
                <a:latin typeface="Calibri"/>
                <a:ea typeface="Calibri"/>
                <a:cs typeface="Calibri"/>
                <a:sym typeface="Calibri"/>
              </a:rPr>
              <a:t>Loggerhead Sea Turtle Northwest Atlantic DPS- off NC April to June through Sept to Nov for migratory habitat- and Nov-Apr for winter management- </a:t>
            </a:r>
            <a:r>
              <a:rPr lang="en-US" sz="1200" b="0" i="0" u="none" strike="noStrike" cap="none" baseline="0" dirty="0" err="1" smtClean="0">
                <a:solidFill>
                  <a:schemeClr val="dk1"/>
                </a:solidFill>
                <a:latin typeface="Calibri"/>
                <a:ea typeface="Calibri"/>
                <a:cs typeface="Calibri"/>
                <a:sym typeface="Calibri"/>
              </a:rPr>
              <a:t>Sargassum</a:t>
            </a:r>
            <a:r>
              <a:rPr lang="en-US" sz="1200" b="0" i="0" u="none" strike="noStrike" cap="none" baseline="0" dirty="0" smtClean="0">
                <a:solidFill>
                  <a:schemeClr val="dk1"/>
                </a:solidFill>
                <a:latin typeface="Calibri"/>
                <a:ea typeface="Calibri"/>
                <a:cs typeface="Calibri"/>
                <a:sym typeface="Calibri"/>
              </a:rPr>
              <a:t> habitat requires emergency consultation before these responses 	could be used; </a:t>
            </a:r>
          </a:p>
          <a:p>
            <a:pPr marL="171450" lvl="0" indent="-171450" algn="l" rtl="0">
              <a:spcBef>
                <a:spcPts val="0"/>
              </a:spcBef>
              <a:spcAft>
                <a:spcPts val="0"/>
              </a:spcAft>
              <a:buFont typeface="Arial" panose="020B0604020202020204" pitchFamily="34" charset="0"/>
              <a:buChar char="•"/>
            </a:pPr>
            <a:r>
              <a:rPr lang="en-US" sz="1200" b="0" i="0" u="none" strike="noStrike" cap="none" baseline="0" dirty="0" smtClean="0">
                <a:solidFill>
                  <a:schemeClr val="dk1"/>
                </a:solidFill>
                <a:latin typeface="Calibri"/>
                <a:ea typeface="Calibri"/>
                <a:cs typeface="Calibri"/>
                <a:sym typeface="Calibri"/>
              </a:rPr>
              <a:t>NARW winter calving critical habitat off NC, SC, GA, FL for Nov-Apr; </a:t>
            </a:r>
          </a:p>
          <a:p>
            <a:pPr marL="0" lvl="0" indent="0" algn="l" rtl="0">
              <a:spcBef>
                <a:spcPts val="0"/>
              </a:spcBef>
              <a:spcAft>
                <a:spcPts val="0"/>
              </a:spcAft>
              <a:buFont typeface="Arial" panose="020B0604020202020204" pitchFamily="34" charset="0"/>
              <a:buNone/>
            </a:pPr>
            <a:endParaRPr lang="en-US" sz="1200" b="0" i="0" u="none" strike="noStrike" cap="none" baseline="0" dirty="0" smtClean="0">
              <a:solidFill>
                <a:schemeClr val="dk1"/>
              </a:solidFill>
              <a:latin typeface="Calibri"/>
              <a:ea typeface="Calibri"/>
              <a:cs typeface="Calibri"/>
              <a:sym typeface="Calibri"/>
            </a:endParaRPr>
          </a:p>
          <a:p>
            <a:pPr marL="0" lvl="0" indent="0" algn="l" rtl="0">
              <a:spcBef>
                <a:spcPts val="0"/>
              </a:spcBef>
              <a:spcAft>
                <a:spcPts val="0"/>
              </a:spcAft>
              <a:buFont typeface="Arial" panose="020B0604020202020204" pitchFamily="34" charset="0"/>
              <a:buNone/>
            </a:pPr>
            <a:r>
              <a:rPr lang="en-US" sz="1200" b="0" i="0" u="none" strike="noStrike" cap="none" baseline="0" dirty="0" smtClean="0">
                <a:solidFill>
                  <a:schemeClr val="dk1"/>
                </a:solidFill>
                <a:latin typeface="Calibri"/>
                <a:ea typeface="Calibri"/>
                <a:cs typeface="Calibri"/>
                <a:sym typeface="Calibri"/>
              </a:rPr>
              <a:t>Yellow zone- not pre-authorized for dispersant use or ISB</a:t>
            </a:r>
          </a:p>
          <a:p>
            <a:pPr>
              <a:buFont typeface="Arial" panose="020B0604020202020204" pitchFamily="34" charset="0"/>
              <a:buChar char="•"/>
            </a:pPr>
            <a:r>
              <a:rPr lang="en-US" sz="1200" b="0" i="0" u="none" strike="noStrike" cap="none" baseline="0" dirty="0" smtClean="0">
                <a:solidFill>
                  <a:schemeClr val="dk1"/>
                </a:solidFill>
                <a:latin typeface="Calibri"/>
                <a:ea typeface="Calibri"/>
                <a:cs typeface="Calibri"/>
                <a:sym typeface="Calibri"/>
              </a:rPr>
              <a:t>State waters out to 3 nautical miles (nm) from any shoreline and 9 nm from Florida’s</a:t>
            </a:r>
          </a:p>
          <a:p>
            <a:r>
              <a:rPr lang="en-US" sz="1200" b="0" i="0" u="none" strike="noStrike" cap="none" baseline="0" dirty="0" smtClean="0">
                <a:solidFill>
                  <a:schemeClr val="dk1"/>
                </a:solidFill>
                <a:latin typeface="Calibri"/>
                <a:ea typeface="Calibri"/>
                <a:cs typeface="Calibri"/>
                <a:sym typeface="Calibri"/>
              </a:rPr>
              <a:t>Gulf Coastline.</a:t>
            </a:r>
          </a:p>
          <a:p>
            <a:r>
              <a:rPr lang="en-US" sz="1200" b="0" i="0" u="none" strike="noStrike" cap="none" baseline="0" dirty="0" smtClean="0">
                <a:solidFill>
                  <a:schemeClr val="dk1"/>
                </a:solidFill>
                <a:latin typeface="Calibri"/>
                <a:ea typeface="Calibri"/>
                <a:cs typeface="Calibri"/>
                <a:sym typeface="Calibri"/>
              </a:rPr>
              <a:t>• 	Non-seasonal Critical Habitat- Emergency consultation is required for the following areas</a:t>
            </a:r>
          </a:p>
          <a:p>
            <a:r>
              <a:rPr lang="en-US" sz="1200" b="0" i="0" u="none" strike="noStrike" cap="none" baseline="0" dirty="0" smtClean="0">
                <a:solidFill>
                  <a:schemeClr val="dk1"/>
                </a:solidFill>
                <a:latin typeface="Calibri"/>
                <a:ea typeface="Calibri"/>
                <a:cs typeface="Calibri"/>
                <a:sym typeface="Calibri"/>
              </a:rPr>
              <a:t>that are established critical habitats:</a:t>
            </a:r>
          </a:p>
          <a:p>
            <a:r>
              <a:rPr lang="en-US" sz="1200" b="0" i="0" u="none" strike="noStrike" cap="none" baseline="0" dirty="0" smtClean="0">
                <a:solidFill>
                  <a:schemeClr val="dk1"/>
                </a:solidFill>
                <a:latin typeface="Calibri"/>
                <a:ea typeface="Calibri"/>
                <a:cs typeface="Calibri"/>
                <a:sym typeface="Calibri"/>
              </a:rPr>
              <a:t>		Elkhorn and Staghorn Corals</a:t>
            </a:r>
          </a:p>
          <a:p>
            <a:r>
              <a:rPr lang="en-US" sz="1200" b="0" i="0" u="none" strike="noStrike" cap="none" baseline="0" dirty="0" smtClean="0">
                <a:solidFill>
                  <a:schemeClr val="dk1"/>
                </a:solidFill>
                <a:latin typeface="Calibri"/>
                <a:ea typeface="Calibri"/>
                <a:cs typeface="Calibri"/>
                <a:sym typeface="Calibri"/>
              </a:rPr>
              <a:t>		Rice’s whale core distribution area</a:t>
            </a:r>
          </a:p>
          <a:p>
            <a:endParaRPr lang="en-US" sz="1200" b="0" i="0" u="none" strike="noStrike" cap="none" baseline="0" dirty="0">
              <a:solidFill>
                <a:schemeClr val="dk1"/>
              </a:solidFill>
              <a:latin typeface="Calibri"/>
              <a:ea typeface="Calibri"/>
              <a:cs typeface="Calibri"/>
              <a:sym typeface="Calibri"/>
            </a:endParaRPr>
          </a:p>
          <a:p>
            <a:endParaRPr lang="en-US" sz="1200" b="0" i="0" u="none" strike="noStrike" cap="none" baseline="0" dirty="0">
              <a:solidFill>
                <a:schemeClr val="dk1"/>
              </a:solidFill>
              <a:latin typeface="Calibri"/>
              <a:ea typeface="Calibri"/>
              <a:cs typeface="Calibri"/>
              <a:sym typeface="Calibri"/>
            </a:endParaRPr>
          </a:p>
          <a:p>
            <a:endParaRPr lang="en-US" sz="1200" b="0" i="0" u="none" strike="noStrike" cap="none" baseline="0" dirty="0" smtClean="0">
              <a:solidFill>
                <a:schemeClr val="dk1"/>
              </a:solidFill>
              <a:latin typeface="Calibri"/>
              <a:ea typeface="Calibri"/>
              <a:cs typeface="Calibri"/>
              <a:sym typeface="Calibri"/>
            </a:endParaRPr>
          </a:p>
        </p:txBody>
      </p:sp>
      <p:sp>
        <p:nvSpPr>
          <p:cNvPr id="209" name="Google Shape;209;g73a7d4231e_0_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73a7d4231e_0_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73a7d4231e_0_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7" name="Google Shape;217;g73a7d4231e_0_2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73a7d4231e_0_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73a7d4231e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r>
              <a:rPr lang="en-US" sz="1200" b="0" i="0" u="none" strike="noStrike" cap="none" baseline="0" dirty="0" smtClean="0">
                <a:solidFill>
                  <a:schemeClr val="dk1"/>
                </a:solidFill>
                <a:latin typeface="Calibri"/>
                <a:ea typeface="Calibri"/>
                <a:cs typeface="Calibri"/>
                <a:sym typeface="Calibri"/>
              </a:rPr>
              <a:t>The pre-authorized response activities in the </a:t>
            </a:r>
            <a:r>
              <a:rPr lang="en-US" sz="1200" b="0" i="1" u="none" strike="noStrike" cap="none" baseline="0" dirty="0" smtClean="0">
                <a:solidFill>
                  <a:schemeClr val="dk1"/>
                </a:solidFill>
                <a:latin typeface="Calibri"/>
                <a:ea typeface="Calibri"/>
                <a:cs typeface="Calibri"/>
                <a:sym typeface="Calibri"/>
              </a:rPr>
              <a:t>Green Zone </a:t>
            </a:r>
            <a:r>
              <a:rPr lang="en-US" sz="1200" b="0" i="0" u="none" strike="noStrike" cap="none" baseline="0" dirty="0" smtClean="0">
                <a:solidFill>
                  <a:schemeClr val="dk1"/>
                </a:solidFill>
                <a:latin typeface="Calibri"/>
                <a:ea typeface="Calibri"/>
                <a:cs typeface="Calibri"/>
                <a:sym typeface="Calibri"/>
              </a:rPr>
              <a:t>will include required conservation measures/protocols or Project Design Criteria agreed to under this consultation for the FOSC and response personnel to follow.</a:t>
            </a:r>
          </a:p>
          <a:p>
            <a:r>
              <a:rPr lang="en-US" sz="1200" b="1" i="0" u="none" strike="noStrike" cap="none" baseline="0" dirty="0" smtClean="0">
                <a:solidFill>
                  <a:schemeClr val="dk1"/>
                </a:solidFill>
                <a:latin typeface="Calibri"/>
                <a:ea typeface="Calibri"/>
                <a:cs typeface="Calibri"/>
                <a:sym typeface="Calibri"/>
              </a:rPr>
              <a:t>Dispersant Use Preauthorization Plan (DUPP) </a:t>
            </a:r>
            <a:r>
              <a:rPr lang="en-US" sz="1200" b="0" i="0" u="none" strike="noStrike" cap="none" baseline="0" dirty="0" smtClean="0">
                <a:solidFill>
                  <a:schemeClr val="dk1"/>
                </a:solidFill>
                <a:latin typeface="Calibri"/>
                <a:ea typeface="Calibri"/>
                <a:cs typeface="Calibri"/>
                <a:sym typeface="Calibri"/>
              </a:rPr>
              <a:t>contains protocols which must be followed as part of the conditions for preauthorization. These requirements can be regarded as initial control measures developed in consideration of a dispersant operation. These control measures are then augmented by the conservation measures developed in consideration of the potential biological impacts.</a:t>
            </a:r>
          </a:p>
          <a:p>
            <a:r>
              <a:rPr lang="en-US" b="1" dirty="0" smtClean="0"/>
              <a:t>The ISBP</a:t>
            </a:r>
            <a:r>
              <a:rPr lang="en-US" dirty="0" smtClean="0"/>
              <a:t> contains protocols which must be followed as part of the conditions for preauthorization. These requirements can be regarded as initial control measures developed in consideration of an in-situ burn operation. These control measures are then augmented by the conservation measures developed in consideration of the potential biological impacts.</a:t>
            </a:r>
            <a:endParaRPr dirty="0"/>
          </a:p>
        </p:txBody>
      </p:sp>
      <p:sp>
        <p:nvSpPr>
          <p:cNvPr id="225" name="Google Shape;225;g73a7d4231e_0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 name="Google Shape;23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33" name="Google Shape;233;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 Turtle">
  <p:cSld name="Title - Turtle">
    <p:bg>
      <p:bgPr>
        <a:blipFill>
          <a:blip r:embed="rId2">
            <a:alphaModFix/>
          </a:blip>
          <a:stretch>
            <a:fillRect/>
          </a:stretch>
        </a:blipFill>
        <a:effectLst/>
      </p:bgPr>
    </p:bg>
    <p:spTree>
      <p:nvGrpSpPr>
        <p:cNvPr id="1" name="Shape 14"/>
        <p:cNvGrpSpPr/>
        <p:nvPr/>
      </p:nvGrpSpPr>
      <p:grpSpPr>
        <a:xfrm>
          <a:off x="0" y="0"/>
          <a:ext cx="0" cy="0"/>
          <a:chOff x="0" y="0"/>
          <a:chExt cx="0" cy="0"/>
        </a:xfrm>
      </p:grpSpPr>
      <p:sp>
        <p:nvSpPr>
          <p:cNvPr id="15" name="Google Shape;15;p2"/>
          <p:cNvSpPr txBox="1">
            <a:spLocks noGrp="1"/>
          </p:cNvSpPr>
          <p:nvPr>
            <p:ph type="title"/>
          </p:nvPr>
        </p:nvSpPr>
        <p:spPr>
          <a:xfrm>
            <a:off x="3201682" y="1141666"/>
            <a:ext cx="5485118" cy="1398472"/>
          </a:xfrm>
          <a:prstGeom prst="rect">
            <a:avLst/>
          </a:prstGeom>
          <a:noFill/>
          <a:ln>
            <a:noFill/>
          </a:ln>
        </p:spPr>
        <p:txBody>
          <a:bodyPr spcFirstLastPara="1" wrap="square" lIns="91425" tIns="45700" rIns="91425" bIns="45700" anchor="t" anchorCtr="0">
            <a:noAutofit/>
          </a:bodyPr>
          <a:lstStyle>
            <a:lvl1pPr lvl="0" algn="r">
              <a:lnSpc>
                <a:spcPct val="8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2"/>
          <p:cNvSpPr txBox="1">
            <a:spLocks noGrp="1"/>
          </p:cNvSpPr>
          <p:nvPr>
            <p:ph type="body" idx="1"/>
          </p:nvPr>
        </p:nvSpPr>
        <p:spPr>
          <a:xfrm>
            <a:off x="3201988" y="2707459"/>
            <a:ext cx="5484812" cy="1224439"/>
          </a:xfrm>
          <a:prstGeom prst="rect">
            <a:avLst/>
          </a:prstGeom>
          <a:noFill/>
          <a:ln>
            <a:noFill/>
          </a:ln>
        </p:spPr>
        <p:txBody>
          <a:bodyPr spcFirstLastPara="1" wrap="square" lIns="91425" tIns="45700" rIns="91425" bIns="45700" anchor="t" anchorCtr="0">
            <a:noAutofit/>
          </a:bodyPr>
          <a:lstStyle>
            <a:lvl1pPr marL="457200" lvl="0" indent="-228600" algn="r">
              <a:spcBef>
                <a:spcPts val="360"/>
              </a:spcBef>
              <a:spcAft>
                <a:spcPts val="0"/>
              </a:spcAft>
              <a:buClr>
                <a:schemeClr val="dk2"/>
              </a:buClr>
              <a:buSzPts val="1800"/>
              <a:buNone/>
              <a:defRPr/>
            </a:lvl1pPr>
            <a:lvl2pPr marL="914400" lvl="1" indent="-342900" algn="l">
              <a:spcBef>
                <a:spcPts val="360"/>
              </a:spcBef>
              <a:spcAft>
                <a:spcPts val="0"/>
              </a:spcAft>
              <a:buClr>
                <a:schemeClr val="dk2"/>
              </a:buClr>
              <a:buSzPts val="1800"/>
              <a:buChar char="•"/>
              <a:defRPr/>
            </a:lvl2pPr>
            <a:lvl3pPr marL="1371600" lvl="2" indent="-342900" algn="l">
              <a:spcBef>
                <a:spcPts val="360"/>
              </a:spcBef>
              <a:spcAft>
                <a:spcPts val="0"/>
              </a:spcAft>
              <a:buClr>
                <a:schemeClr val="dk2"/>
              </a:buClr>
              <a:buSzPts val="1800"/>
              <a:buChar char="•"/>
              <a:defRPr/>
            </a:lvl3pPr>
            <a:lvl4pPr marL="1828800" lvl="3" indent="-342900" algn="l">
              <a:spcBef>
                <a:spcPts val="360"/>
              </a:spcBef>
              <a:spcAft>
                <a:spcPts val="0"/>
              </a:spcAft>
              <a:buClr>
                <a:schemeClr val="dk2"/>
              </a:buClr>
              <a:buSzPts val="1800"/>
              <a:buChar char="•"/>
              <a:defRPr/>
            </a:lvl4pPr>
            <a:lvl5pPr marL="2286000" lvl="4" indent="-342900" algn="l">
              <a:spcBef>
                <a:spcPts val="360"/>
              </a:spcBef>
              <a:spcAft>
                <a:spcPts val="0"/>
              </a:spcAft>
              <a:buClr>
                <a:schemeClr val="dk2"/>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7" name="Google Shape;17;p2"/>
          <p:cNvSpPr txBox="1">
            <a:spLocks noGrp="1"/>
          </p:cNvSpPr>
          <p:nvPr>
            <p:ph type="body" idx="2"/>
          </p:nvPr>
        </p:nvSpPr>
        <p:spPr>
          <a:xfrm>
            <a:off x="463550" y="3118591"/>
            <a:ext cx="1293813" cy="752475"/>
          </a:xfrm>
          <a:prstGeom prst="rect">
            <a:avLst/>
          </a:prstGeom>
          <a:noFill/>
          <a:ln>
            <a:noFill/>
          </a:ln>
        </p:spPr>
        <p:txBody>
          <a:bodyPr spcFirstLastPara="1" wrap="square" lIns="0" tIns="0" rIns="0" bIns="0" anchor="t" anchorCtr="0">
            <a:noAutofit/>
          </a:bodyPr>
          <a:lstStyle>
            <a:lvl1pPr marL="457200" lvl="0" indent="-228600" algn="l">
              <a:spcBef>
                <a:spcPts val="270"/>
              </a:spcBef>
              <a:spcAft>
                <a:spcPts val="0"/>
              </a:spcAft>
              <a:buClr>
                <a:schemeClr val="accent1"/>
              </a:buClr>
              <a:buSzPts val="1350"/>
              <a:buNone/>
              <a:defRPr sz="1350" b="1">
                <a:solidFill>
                  <a:schemeClr val="accent1"/>
                </a:solidFill>
              </a:defRPr>
            </a:lvl1pPr>
            <a:lvl2pPr marL="914400" lvl="1" indent="-342900" algn="l">
              <a:spcBef>
                <a:spcPts val="360"/>
              </a:spcBef>
              <a:spcAft>
                <a:spcPts val="0"/>
              </a:spcAft>
              <a:buClr>
                <a:schemeClr val="dk2"/>
              </a:buClr>
              <a:buSzPts val="1800"/>
              <a:buChar char="•"/>
              <a:defRPr/>
            </a:lvl2pPr>
            <a:lvl3pPr marL="1371600" lvl="2" indent="-342900" algn="l">
              <a:spcBef>
                <a:spcPts val="360"/>
              </a:spcBef>
              <a:spcAft>
                <a:spcPts val="0"/>
              </a:spcAft>
              <a:buClr>
                <a:schemeClr val="dk2"/>
              </a:buClr>
              <a:buSzPts val="1800"/>
              <a:buChar char="•"/>
              <a:defRPr/>
            </a:lvl3pPr>
            <a:lvl4pPr marL="1828800" lvl="3" indent="-342900" algn="l">
              <a:spcBef>
                <a:spcPts val="360"/>
              </a:spcBef>
              <a:spcAft>
                <a:spcPts val="0"/>
              </a:spcAft>
              <a:buClr>
                <a:schemeClr val="dk2"/>
              </a:buClr>
              <a:buSzPts val="1800"/>
              <a:buChar char="•"/>
              <a:defRPr/>
            </a:lvl4pPr>
            <a:lvl5pPr marL="2286000" lvl="4" indent="-342900" algn="l">
              <a:spcBef>
                <a:spcPts val="360"/>
              </a:spcBef>
              <a:spcAft>
                <a:spcPts val="0"/>
              </a:spcAft>
              <a:buClr>
                <a:schemeClr val="dk2"/>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 name="Google Shape;18;p2"/>
          <p:cNvSpPr txBox="1">
            <a:spLocks noGrp="1"/>
          </p:cNvSpPr>
          <p:nvPr>
            <p:ph type="body" idx="3"/>
          </p:nvPr>
        </p:nvSpPr>
        <p:spPr>
          <a:xfrm>
            <a:off x="3201988" y="4282303"/>
            <a:ext cx="5484812" cy="577850"/>
          </a:xfrm>
          <a:prstGeom prst="rect">
            <a:avLst/>
          </a:prstGeom>
          <a:noFill/>
          <a:ln>
            <a:noFill/>
          </a:ln>
        </p:spPr>
        <p:txBody>
          <a:bodyPr spcFirstLastPara="1" wrap="square" lIns="91425" tIns="45700" rIns="91425" bIns="45700" anchor="t" anchorCtr="0">
            <a:noAutofit/>
          </a:bodyPr>
          <a:lstStyle>
            <a:lvl1pPr marL="457200" lvl="0" indent="-228600" algn="r">
              <a:spcBef>
                <a:spcPts val="270"/>
              </a:spcBef>
              <a:spcAft>
                <a:spcPts val="0"/>
              </a:spcAft>
              <a:buClr>
                <a:schemeClr val="dk2"/>
              </a:buClr>
              <a:buSzPts val="1350"/>
              <a:buNone/>
              <a:defRPr sz="1350"/>
            </a:lvl1pPr>
            <a:lvl2pPr marL="914400" lvl="1" indent="-342900" algn="l">
              <a:spcBef>
                <a:spcPts val="360"/>
              </a:spcBef>
              <a:spcAft>
                <a:spcPts val="0"/>
              </a:spcAft>
              <a:buClr>
                <a:schemeClr val="dk2"/>
              </a:buClr>
              <a:buSzPts val="1800"/>
              <a:buChar char="•"/>
              <a:defRPr/>
            </a:lvl2pPr>
            <a:lvl3pPr marL="1371600" lvl="2" indent="-342900" algn="l">
              <a:spcBef>
                <a:spcPts val="360"/>
              </a:spcBef>
              <a:spcAft>
                <a:spcPts val="0"/>
              </a:spcAft>
              <a:buClr>
                <a:schemeClr val="dk2"/>
              </a:buClr>
              <a:buSzPts val="1800"/>
              <a:buChar char="•"/>
              <a:defRPr/>
            </a:lvl3pPr>
            <a:lvl4pPr marL="1828800" lvl="3" indent="-342900" algn="l">
              <a:spcBef>
                <a:spcPts val="360"/>
              </a:spcBef>
              <a:spcAft>
                <a:spcPts val="0"/>
              </a:spcAft>
              <a:buClr>
                <a:schemeClr val="dk2"/>
              </a:buClr>
              <a:buSzPts val="1800"/>
              <a:buChar char="•"/>
              <a:defRPr/>
            </a:lvl4pPr>
            <a:lvl5pPr marL="2286000" lvl="4" indent="-342900" algn="l">
              <a:spcBef>
                <a:spcPts val="360"/>
              </a:spcBef>
              <a:spcAft>
                <a:spcPts val="0"/>
              </a:spcAft>
              <a:buClr>
                <a:schemeClr val="dk2"/>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9" name="Google Shape;19;p2"/>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5"/>
        <p:cNvGrpSpPr/>
        <p:nvPr/>
      </p:nvGrpSpPr>
      <p:grpSpPr>
        <a:xfrm>
          <a:off x="0" y="0"/>
          <a:ext cx="0" cy="0"/>
          <a:chOff x="0" y="0"/>
          <a:chExt cx="0" cy="0"/>
        </a:xfrm>
      </p:grpSpPr>
      <p:sp>
        <p:nvSpPr>
          <p:cNvPr id="76" name="Google Shape;76;p12"/>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12"/>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78" name="Google Shape;78;p1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1"/>
        <p:cNvGrpSpPr/>
        <p:nvPr/>
      </p:nvGrpSpPr>
      <p:grpSpPr>
        <a:xfrm>
          <a:off x="0" y="0"/>
          <a:ext cx="0" cy="0"/>
          <a:chOff x="0" y="0"/>
          <a:chExt cx="0" cy="0"/>
        </a:xfrm>
      </p:grpSpPr>
      <p:sp>
        <p:nvSpPr>
          <p:cNvPr id="82" name="Google Shape;82;p1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13"/>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13"/>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p1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1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1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8"/>
        <p:cNvGrpSpPr/>
        <p:nvPr/>
      </p:nvGrpSpPr>
      <p:grpSpPr>
        <a:xfrm>
          <a:off x="0" y="0"/>
          <a:ext cx="0" cy="0"/>
          <a:chOff x="0" y="0"/>
          <a:chExt cx="0" cy="0"/>
        </a:xfrm>
      </p:grpSpPr>
      <p:sp>
        <p:nvSpPr>
          <p:cNvPr id="89" name="Google Shape;89;p14"/>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 name="Google Shape;90;p14"/>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1" name="Google Shape;91;p14"/>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 name="Google Shape;92;p14"/>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3" name="Google Shape;93;p14"/>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p1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1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7"/>
        <p:cNvGrpSpPr/>
        <p:nvPr/>
      </p:nvGrpSpPr>
      <p:grpSpPr>
        <a:xfrm>
          <a:off x="0" y="0"/>
          <a:ext cx="0" cy="0"/>
          <a:chOff x="0" y="0"/>
          <a:chExt cx="0" cy="0"/>
        </a:xfrm>
      </p:grpSpPr>
      <p:sp>
        <p:nvSpPr>
          <p:cNvPr id="98" name="Google Shape;98;p1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9" name="Google Shape;99;p1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1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2"/>
        <p:cNvGrpSpPr/>
        <p:nvPr/>
      </p:nvGrpSpPr>
      <p:grpSpPr>
        <a:xfrm>
          <a:off x="0" y="0"/>
          <a:ext cx="0" cy="0"/>
          <a:chOff x="0" y="0"/>
          <a:chExt cx="0" cy="0"/>
        </a:xfrm>
      </p:grpSpPr>
      <p:sp>
        <p:nvSpPr>
          <p:cNvPr id="103" name="Google Shape;103;p1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1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1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6"/>
        <p:cNvGrpSpPr/>
        <p:nvPr/>
      </p:nvGrpSpPr>
      <p:grpSpPr>
        <a:xfrm>
          <a:off x="0" y="0"/>
          <a:ext cx="0" cy="0"/>
          <a:chOff x="0" y="0"/>
          <a:chExt cx="0" cy="0"/>
        </a:xfrm>
      </p:grpSpPr>
      <p:sp>
        <p:nvSpPr>
          <p:cNvPr id="107" name="Google Shape;107;p17"/>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 name="Google Shape;108;p17"/>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09" name="Google Shape;109;p17"/>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10" name="Google Shape;110;p1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1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1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13"/>
        <p:cNvGrpSpPr/>
        <p:nvPr/>
      </p:nvGrpSpPr>
      <p:grpSpPr>
        <a:xfrm>
          <a:off x="0" y="0"/>
          <a:ext cx="0" cy="0"/>
          <a:chOff x="0" y="0"/>
          <a:chExt cx="0" cy="0"/>
        </a:xfrm>
      </p:grpSpPr>
      <p:sp>
        <p:nvSpPr>
          <p:cNvPr id="114" name="Google Shape;114;p18"/>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 name="Google Shape;115;p18"/>
          <p:cNvSpPr>
            <a:spLocks noGrp="1"/>
          </p:cNvSpPr>
          <p:nvPr>
            <p:ph type="pic" idx="2"/>
          </p:nvPr>
        </p:nvSpPr>
        <p:spPr>
          <a:xfrm>
            <a:off x="3887391" y="987426"/>
            <a:ext cx="462915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16" name="Google Shape;116;p18"/>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17" name="Google Shape;117;p1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1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1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0"/>
        <p:cNvGrpSpPr/>
        <p:nvPr/>
      </p:nvGrpSpPr>
      <p:grpSpPr>
        <a:xfrm>
          <a:off x="0" y="0"/>
          <a:ext cx="0" cy="0"/>
          <a:chOff x="0" y="0"/>
          <a:chExt cx="0" cy="0"/>
        </a:xfrm>
      </p:grpSpPr>
      <p:sp>
        <p:nvSpPr>
          <p:cNvPr id="121" name="Google Shape;121;p19"/>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 name="Google Shape;122;p19"/>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3" name="Google Shape;123;p1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1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1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26"/>
        <p:cNvGrpSpPr/>
        <p:nvPr/>
      </p:nvGrpSpPr>
      <p:grpSpPr>
        <a:xfrm>
          <a:off x="0" y="0"/>
          <a:ext cx="0" cy="0"/>
          <a:chOff x="0" y="0"/>
          <a:chExt cx="0" cy="0"/>
        </a:xfrm>
      </p:grpSpPr>
      <p:sp>
        <p:nvSpPr>
          <p:cNvPr id="127" name="Google Shape;127;p20"/>
          <p:cNvSpPr txBox="1">
            <a:spLocks noGrp="1"/>
          </p:cNvSpPr>
          <p:nvPr>
            <p:ph type="title"/>
          </p:nvPr>
        </p:nvSpPr>
        <p:spPr>
          <a:xfrm rot="5400000">
            <a:off x="4623593" y="2285206"/>
            <a:ext cx="5811838" cy="197167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8" name="Google Shape;128;p20"/>
          <p:cNvSpPr txBox="1">
            <a:spLocks noGrp="1"/>
          </p:cNvSpPr>
          <p:nvPr>
            <p:ph type="body" idx="1"/>
          </p:nvPr>
        </p:nvSpPr>
        <p:spPr>
          <a:xfrm rot="5400000">
            <a:off x="623093" y="370681"/>
            <a:ext cx="5811838" cy="5800725"/>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9" name="Google Shape;129;p2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2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2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No photo">
  <p:cSld name="Title - No photo">
    <p:spTree>
      <p:nvGrpSpPr>
        <p:cNvPr id="1" name="Shape 20"/>
        <p:cNvGrpSpPr/>
        <p:nvPr/>
      </p:nvGrpSpPr>
      <p:grpSpPr>
        <a:xfrm>
          <a:off x="0" y="0"/>
          <a:ext cx="0" cy="0"/>
          <a:chOff x="0" y="0"/>
          <a:chExt cx="0" cy="0"/>
        </a:xfrm>
      </p:grpSpPr>
      <p:sp>
        <p:nvSpPr>
          <p:cNvPr id="21" name="Google Shape;21;p3"/>
          <p:cNvSpPr txBox="1">
            <a:spLocks noGrp="1"/>
          </p:cNvSpPr>
          <p:nvPr>
            <p:ph type="title"/>
          </p:nvPr>
        </p:nvSpPr>
        <p:spPr>
          <a:xfrm>
            <a:off x="3201682" y="1141666"/>
            <a:ext cx="5485118" cy="1398472"/>
          </a:xfrm>
          <a:prstGeom prst="rect">
            <a:avLst/>
          </a:prstGeom>
          <a:noFill/>
          <a:ln>
            <a:noFill/>
          </a:ln>
        </p:spPr>
        <p:txBody>
          <a:bodyPr spcFirstLastPara="1" wrap="square" lIns="91425" tIns="45700" rIns="91425" bIns="45700" anchor="t" anchorCtr="0">
            <a:noAutofit/>
          </a:bodyPr>
          <a:lstStyle>
            <a:lvl1pPr lvl="0" algn="r">
              <a:lnSpc>
                <a:spcPct val="8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3"/>
          <p:cNvSpPr txBox="1">
            <a:spLocks noGrp="1"/>
          </p:cNvSpPr>
          <p:nvPr>
            <p:ph type="body" idx="1"/>
          </p:nvPr>
        </p:nvSpPr>
        <p:spPr>
          <a:xfrm>
            <a:off x="3201988" y="2707459"/>
            <a:ext cx="5484812" cy="1224439"/>
          </a:xfrm>
          <a:prstGeom prst="rect">
            <a:avLst/>
          </a:prstGeom>
          <a:noFill/>
          <a:ln>
            <a:noFill/>
          </a:ln>
        </p:spPr>
        <p:txBody>
          <a:bodyPr spcFirstLastPara="1" wrap="square" lIns="91425" tIns="45700" rIns="91425" bIns="45700" anchor="t" anchorCtr="0">
            <a:noAutofit/>
          </a:bodyPr>
          <a:lstStyle>
            <a:lvl1pPr marL="457200" lvl="0" indent="-228600" algn="r">
              <a:spcBef>
                <a:spcPts val="360"/>
              </a:spcBef>
              <a:spcAft>
                <a:spcPts val="0"/>
              </a:spcAft>
              <a:buClr>
                <a:schemeClr val="dk2"/>
              </a:buClr>
              <a:buSzPts val="1800"/>
              <a:buNone/>
              <a:defRPr/>
            </a:lvl1pPr>
            <a:lvl2pPr marL="914400" lvl="1" indent="-342900" algn="l">
              <a:spcBef>
                <a:spcPts val="360"/>
              </a:spcBef>
              <a:spcAft>
                <a:spcPts val="0"/>
              </a:spcAft>
              <a:buClr>
                <a:schemeClr val="dk2"/>
              </a:buClr>
              <a:buSzPts val="1800"/>
              <a:buChar char="•"/>
              <a:defRPr/>
            </a:lvl2pPr>
            <a:lvl3pPr marL="1371600" lvl="2" indent="-342900" algn="l">
              <a:spcBef>
                <a:spcPts val="360"/>
              </a:spcBef>
              <a:spcAft>
                <a:spcPts val="0"/>
              </a:spcAft>
              <a:buClr>
                <a:schemeClr val="dk2"/>
              </a:buClr>
              <a:buSzPts val="1800"/>
              <a:buChar char="•"/>
              <a:defRPr/>
            </a:lvl3pPr>
            <a:lvl4pPr marL="1828800" lvl="3" indent="-342900" algn="l">
              <a:spcBef>
                <a:spcPts val="360"/>
              </a:spcBef>
              <a:spcAft>
                <a:spcPts val="0"/>
              </a:spcAft>
              <a:buClr>
                <a:schemeClr val="dk2"/>
              </a:buClr>
              <a:buSzPts val="1800"/>
              <a:buChar char="•"/>
              <a:defRPr/>
            </a:lvl4pPr>
            <a:lvl5pPr marL="2286000" lvl="4" indent="-342900" algn="l">
              <a:spcBef>
                <a:spcPts val="360"/>
              </a:spcBef>
              <a:spcAft>
                <a:spcPts val="0"/>
              </a:spcAft>
              <a:buClr>
                <a:schemeClr val="dk2"/>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3" name="Google Shape;23;p3"/>
          <p:cNvSpPr txBox="1">
            <a:spLocks noGrp="1"/>
          </p:cNvSpPr>
          <p:nvPr>
            <p:ph type="body" idx="2"/>
          </p:nvPr>
        </p:nvSpPr>
        <p:spPr>
          <a:xfrm>
            <a:off x="463550" y="3118591"/>
            <a:ext cx="1293813" cy="752475"/>
          </a:xfrm>
          <a:prstGeom prst="rect">
            <a:avLst/>
          </a:prstGeom>
          <a:noFill/>
          <a:ln>
            <a:noFill/>
          </a:ln>
        </p:spPr>
        <p:txBody>
          <a:bodyPr spcFirstLastPara="1" wrap="square" lIns="0" tIns="0" rIns="0" bIns="0" anchor="t" anchorCtr="0">
            <a:noAutofit/>
          </a:bodyPr>
          <a:lstStyle>
            <a:lvl1pPr marL="457200" lvl="0" indent="-228600" algn="l">
              <a:spcBef>
                <a:spcPts val="270"/>
              </a:spcBef>
              <a:spcAft>
                <a:spcPts val="0"/>
              </a:spcAft>
              <a:buClr>
                <a:schemeClr val="accent1"/>
              </a:buClr>
              <a:buSzPts val="1350"/>
              <a:buNone/>
              <a:defRPr sz="1350" b="1">
                <a:solidFill>
                  <a:schemeClr val="accent1"/>
                </a:solidFill>
              </a:defRPr>
            </a:lvl1pPr>
            <a:lvl2pPr marL="914400" lvl="1" indent="-342900" algn="l">
              <a:spcBef>
                <a:spcPts val="360"/>
              </a:spcBef>
              <a:spcAft>
                <a:spcPts val="0"/>
              </a:spcAft>
              <a:buClr>
                <a:schemeClr val="dk2"/>
              </a:buClr>
              <a:buSzPts val="1800"/>
              <a:buChar char="•"/>
              <a:defRPr/>
            </a:lvl2pPr>
            <a:lvl3pPr marL="1371600" lvl="2" indent="-342900" algn="l">
              <a:spcBef>
                <a:spcPts val="360"/>
              </a:spcBef>
              <a:spcAft>
                <a:spcPts val="0"/>
              </a:spcAft>
              <a:buClr>
                <a:schemeClr val="dk2"/>
              </a:buClr>
              <a:buSzPts val="1800"/>
              <a:buChar char="•"/>
              <a:defRPr/>
            </a:lvl3pPr>
            <a:lvl4pPr marL="1828800" lvl="3" indent="-342900" algn="l">
              <a:spcBef>
                <a:spcPts val="360"/>
              </a:spcBef>
              <a:spcAft>
                <a:spcPts val="0"/>
              </a:spcAft>
              <a:buClr>
                <a:schemeClr val="dk2"/>
              </a:buClr>
              <a:buSzPts val="1800"/>
              <a:buChar char="•"/>
              <a:defRPr/>
            </a:lvl4pPr>
            <a:lvl5pPr marL="2286000" lvl="4" indent="-342900" algn="l">
              <a:spcBef>
                <a:spcPts val="360"/>
              </a:spcBef>
              <a:spcAft>
                <a:spcPts val="0"/>
              </a:spcAft>
              <a:buClr>
                <a:schemeClr val="dk2"/>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3"/>
          <p:cNvSpPr txBox="1">
            <a:spLocks noGrp="1"/>
          </p:cNvSpPr>
          <p:nvPr>
            <p:ph type="body" idx="3"/>
          </p:nvPr>
        </p:nvSpPr>
        <p:spPr>
          <a:xfrm>
            <a:off x="3201988" y="4282303"/>
            <a:ext cx="5484812" cy="577850"/>
          </a:xfrm>
          <a:prstGeom prst="rect">
            <a:avLst/>
          </a:prstGeom>
          <a:noFill/>
          <a:ln>
            <a:noFill/>
          </a:ln>
        </p:spPr>
        <p:txBody>
          <a:bodyPr spcFirstLastPara="1" wrap="square" lIns="91425" tIns="45700" rIns="91425" bIns="45700" anchor="t" anchorCtr="0">
            <a:noAutofit/>
          </a:bodyPr>
          <a:lstStyle>
            <a:lvl1pPr marL="457200" lvl="0" indent="-228600" algn="r">
              <a:spcBef>
                <a:spcPts val="270"/>
              </a:spcBef>
              <a:spcAft>
                <a:spcPts val="0"/>
              </a:spcAft>
              <a:buClr>
                <a:schemeClr val="dk2"/>
              </a:buClr>
              <a:buSzPts val="1350"/>
              <a:buNone/>
              <a:defRPr sz="1350"/>
            </a:lvl1pPr>
            <a:lvl2pPr marL="914400" lvl="1" indent="-342900" algn="l">
              <a:spcBef>
                <a:spcPts val="360"/>
              </a:spcBef>
              <a:spcAft>
                <a:spcPts val="0"/>
              </a:spcAft>
              <a:buClr>
                <a:schemeClr val="dk2"/>
              </a:buClr>
              <a:buSzPts val="1800"/>
              <a:buChar char="•"/>
              <a:defRPr/>
            </a:lvl2pPr>
            <a:lvl3pPr marL="1371600" lvl="2" indent="-342900" algn="l">
              <a:spcBef>
                <a:spcPts val="360"/>
              </a:spcBef>
              <a:spcAft>
                <a:spcPts val="0"/>
              </a:spcAft>
              <a:buClr>
                <a:schemeClr val="dk2"/>
              </a:buClr>
              <a:buSzPts val="1800"/>
              <a:buChar char="•"/>
              <a:defRPr/>
            </a:lvl3pPr>
            <a:lvl4pPr marL="1828800" lvl="3" indent="-342900" algn="l">
              <a:spcBef>
                <a:spcPts val="360"/>
              </a:spcBef>
              <a:spcAft>
                <a:spcPts val="0"/>
              </a:spcAft>
              <a:buClr>
                <a:schemeClr val="dk2"/>
              </a:buClr>
              <a:buSzPts val="1800"/>
              <a:buChar char="•"/>
              <a:defRPr/>
            </a:lvl4pPr>
            <a:lvl5pPr marL="2286000" lvl="4" indent="-342900" algn="l">
              <a:spcBef>
                <a:spcPts val="360"/>
              </a:spcBef>
              <a:spcAft>
                <a:spcPts val="0"/>
              </a:spcAft>
              <a:buClr>
                <a:schemeClr val="dk2"/>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5" name="Google Shape;25;p3"/>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Boats">
  <p:cSld name="Title - Boats">
    <p:bg>
      <p:bgPr>
        <a:blipFill>
          <a:blip r:embed="rId2">
            <a:alphaModFix/>
          </a:blip>
          <a:stretch>
            <a:fillRect/>
          </a:stretch>
        </a:blipFill>
        <a:effectLst/>
      </p:bgPr>
    </p:bg>
    <p:spTree>
      <p:nvGrpSpPr>
        <p:cNvPr id="1" name="Shape 26"/>
        <p:cNvGrpSpPr/>
        <p:nvPr/>
      </p:nvGrpSpPr>
      <p:grpSpPr>
        <a:xfrm>
          <a:off x="0" y="0"/>
          <a:ext cx="0" cy="0"/>
          <a:chOff x="0" y="0"/>
          <a:chExt cx="0" cy="0"/>
        </a:xfrm>
      </p:grpSpPr>
      <p:sp>
        <p:nvSpPr>
          <p:cNvPr id="27" name="Google Shape;27;p4"/>
          <p:cNvSpPr txBox="1">
            <a:spLocks noGrp="1"/>
          </p:cNvSpPr>
          <p:nvPr>
            <p:ph type="title"/>
          </p:nvPr>
        </p:nvSpPr>
        <p:spPr>
          <a:xfrm>
            <a:off x="3201682" y="1141666"/>
            <a:ext cx="5485118" cy="1398472"/>
          </a:xfrm>
          <a:prstGeom prst="rect">
            <a:avLst/>
          </a:prstGeom>
          <a:noFill/>
          <a:ln>
            <a:noFill/>
          </a:ln>
        </p:spPr>
        <p:txBody>
          <a:bodyPr spcFirstLastPara="1" wrap="square" lIns="91425" tIns="45700" rIns="91425" bIns="45700" anchor="t" anchorCtr="0">
            <a:noAutofit/>
          </a:bodyPr>
          <a:lstStyle>
            <a:lvl1pPr lvl="0" algn="r">
              <a:lnSpc>
                <a:spcPct val="8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4"/>
          <p:cNvSpPr txBox="1">
            <a:spLocks noGrp="1"/>
          </p:cNvSpPr>
          <p:nvPr>
            <p:ph type="body" idx="1"/>
          </p:nvPr>
        </p:nvSpPr>
        <p:spPr>
          <a:xfrm>
            <a:off x="3201988" y="2707459"/>
            <a:ext cx="5484812" cy="1224439"/>
          </a:xfrm>
          <a:prstGeom prst="rect">
            <a:avLst/>
          </a:prstGeom>
          <a:noFill/>
          <a:ln>
            <a:noFill/>
          </a:ln>
        </p:spPr>
        <p:txBody>
          <a:bodyPr spcFirstLastPara="1" wrap="square" lIns="91425" tIns="45700" rIns="91425" bIns="45700" anchor="t" anchorCtr="0">
            <a:noAutofit/>
          </a:bodyPr>
          <a:lstStyle>
            <a:lvl1pPr marL="457200" lvl="0" indent="-228600" algn="r">
              <a:spcBef>
                <a:spcPts val="360"/>
              </a:spcBef>
              <a:spcAft>
                <a:spcPts val="0"/>
              </a:spcAft>
              <a:buClr>
                <a:schemeClr val="dk2"/>
              </a:buClr>
              <a:buSzPts val="1800"/>
              <a:buNone/>
              <a:defRPr/>
            </a:lvl1pPr>
            <a:lvl2pPr marL="914400" lvl="1" indent="-342900" algn="l">
              <a:spcBef>
                <a:spcPts val="360"/>
              </a:spcBef>
              <a:spcAft>
                <a:spcPts val="0"/>
              </a:spcAft>
              <a:buClr>
                <a:schemeClr val="dk2"/>
              </a:buClr>
              <a:buSzPts val="1800"/>
              <a:buChar char="•"/>
              <a:defRPr/>
            </a:lvl2pPr>
            <a:lvl3pPr marL="1371600" lvl="2" indent="-342900" algn="l">
              <a:spcBef>
                <a:spcPts val="360"/>
              </a:spcBef>
              <a:spcAft>
                <a:spcPts val="0"/>
              </a:spcAft>
              <a:buClr>
                <a:schemeClr val="dk2"/>
              </a:buClr>
              <a:buSzPts val="1800"/>
              <a:buChar char="•"/>
              <a:defRPr/>
            </a:lvl3pPr>
            <a:lvl4pPr marL="1828800" lvl="3" indent="-342900" algn="l">
              <a:spcBef>
                <a:spcPts val="360"/>
              </a:spcBef>
              <a:spcAft>
                <a:spcPts val="0"/>
              </a:spcAft>
              <a:buClr>
                <a:schemeClr val="dk2"/>
              </a:buClr>
              <a:buSzPts val="1800"/>
              <a:buChar char="•"/>
              <a:defRPr/>
            </a:lvl4pPr>
            <a:lvl5pPr marL="2286000" lvl="4" indent="-342900" algn="l">
              <a:spcBef>
                <a:spcPts val="360"/>
              </a:spcBef>
              <a:spcAft>
                <a:spcPts val="0"/>
              </a:spcAft>
              <a:buClr>
                <a:schemeClr val="dk2"/>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9" name="Google Shape;29;p4"/>
          <p:cNvSpPr txBox="1">
            <a:spLocks noGrp="1"/>
          </p:cNvSpPr>
          <p:nvPr>
            <p:ph type="body" idx="2"/>
          </p:nvPr>
        </p:nvSpPr>
        <p:spPr>
          <a:xfrm>
            <a:off x="463550" y="3118591"/>
            <a:ext cx="1293813" cy="752475"/>
          </a:xfrm>
          <a:prstGeom prst="rect">
            <a:avLst/>
          </a:prstGeom>
          <a:noFill/>
          <a:ln>
            <a:noFill/>
          </a:ln>
        </p:spPr>
        <p:txBody>
          <a:bodyPr spcFirstLastPara="1" wrap="square" lIns="0" tIns="0" rIns="0" bIns="0" anchor="t" anchorCtr="0">
            <a:noAutofit/>
          </a:bodyPr>
          <a:lstStyle>
            <a:lvl1pPr marL="457200" lvl="0" indent="-228600" algn="l">
              <a:spcBef>
                <a:spcPts val="270"/>
              </a:spcBef>
              <a:spcAft>
                <a:spcPts val="0"/>
              </a:spcAft>
              <a:buClr>
                <a:schemeClr val="accent1"/>
              </a:buClr>
              <a:buSzPts val="1350"/>
              <a:buNone/>
              <a:defRPr sz="1350" b="1">
                <a:solidFill>
                  <a:schemeClr val="accent1"/>
                </a:solidFill>
              </a:defRPr>
            </a:lvl1pPr>
            <a:lvl2pPr marL="914400" lvl="1" indent="-342900" algn="l">
              <a:spcBef>
                <a:spcPts val="360"/>
              </a:spcBef>
              <a:spcAft>
                <a:spcPts val="0"/>
              </a:spcAft>
              <a:buClr>
                <a:schemeClr val="dk2"/>
              </a:buClr>
              <a:buSzPts val="1800"/>
              <a:buChar char="•"/>
              <a:defRPr/>
            </a:lvl2pPr>
            <a:lvl3pPr marL="1371600" lvl="2" indent="-342900" algn="l">
              <a:spcBef>
                <a:spcPts val="360"/>
              </a:spcBef>
              <a:spcAft>
                <a:spcPts val="0"/>
              </a:spcAft>
              <a:buClr>
                <a:schemeClr val="dk2"/>
              </a:buClr>
              <a:buSzPts val="1800"/>
              <a:buChar char="•"/>
              <a:defRPr/>
            </a:lvl3pPr>
            <a:lvl4pPr marL="1828800" lvl="3" indent="-342900" algn="l">
              <a:spcBef>
                <a:spcPts val="360"/>
              </a:spcBef>
              <a:spcAft>
                <a:spcPts val="0"/>
              </a:spcAft>
              <a:buClr>
                <a:schemeClr val="dk2"/>
              </a:buClr>
              <a:buSzPts val="1800"/>
              <a:buChar char="•"/>
              <a:defRPr/>
            </a:lvl4pPr>
            <a:lvl5pPr marL="2286000" lvl="4" indent="-342900" algn="l">
              <a:spcBef>
                <a:spcPts val="360"/>
              </a:spcBef>
              <a:spcAft>
                <a:spcPts val="0"/>
              </a:spcAft>
              <a:buClr>
                <a:schemeClr val="dk2"/>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0" name="Google Shape;30;p4"/>
          <p:cNvSpPr txBox="1">
            <a:spLocks noGrp="1"/>
          </p:cNvSpPr>
          <p:nvPr>
            <p:ph type="body" idx="3"/>
          </p:nvPr>
        </p:nvSpPr>
        <p:spPr>
          <a:xfrm>
            <a:off x="3201988" y="4282303"/>
            <a:ext cx="5484812" cy="577850"/>
          </a:xfrm>
          <a:prstGeom prst="rect">
            <a:avLst/>
          </a:prstGeom>
          <a:noFill/>
          <a:ln>
            <a:noFill/>
          </a:ln>
        </p:spPr>
        <p:txBody>
          <a:bodyPr spcFirstLastPara="1" wrap="square" lIns="91425" tIns="45700" rIns="91425" bIns="45700" anchor="t" anchorCtr="0">
            <a:noAutofit/>
          </a:bodyPr>
          <a:lstStyle>
            <a:lvl1pPr marL="457200" lvl="0" indent="-228600" algn="r">
              <a:spcBef>
                <a:spcPts val="270"/>
              </a:spcBef>
              <a:spcAft>
                <a:spcPts val="0"/>
              </a:spcAft>
              <a:buClr>
                <a:schemeClr val="dk2"/>
              </a:buClr>
              <a:buSzPts val="1350"/>
              <a:buNone/>
              <a:defRPr sz="1350"/>
            </a:lvl1pPr>
            <a:lvl2pPr marL="914400" lvl="1" indent="-342900" algn="l">
              <a:spcBef>
                <a:spcPts val="360"/>
              </a:spcBef>
              <a:spcAft>
                <a:spcPts val="0"/>
              </a:spcAft>
              <a:buClr>
                <a:schemeClr val="dk2"/>
              </a:buClr>
              <a:buSzPts val="1800"/>
              <a:buChar char="•"/>
              <a:defRPr/>
            </a:lvl2pPr>
            <a:lvl3pPr marL="1371600" lvl="2" indent="-342900" algn="l">
              <a:spcBef>
                <a:spcPts val="360"/>
              </a:spcBef>
              <a:spcAft>
                <a:spcPts val="0"/>
              </a:spcAft>
              <a:buClr>
                <a:schemeClr val="dk2"/>
              </a:buClr>
              <a:buSzPts val="1800"/>
              <a:buChar char="•"/>
              <a:defRPr/>
            </a:lvl3pPr>
            <a:lvl4pPr marL="1828800" lvl="3" indent="-342900" algn="l">
              <a:spcBef>
                <a:spcPts val="360"/>
              </a:spcBef>
              <a:spcAft>
                <a:spcPts val="0"/>
              </a:spcAft>
              <a:buClr>
                <a:schemeClr val="dk2"/>
              </a:buClr>
              <a:buSzPts val="1800"/>
              <a:buChar char="•"/>
              <a:defRPr/>
            </a:lvl4pPr>
            <a:lvl5pPr marL="2286000" lvl="4" indent="-342900" algn="l">
              <a:spcBef>
                <a:spcPts val="360"/>
              </a:spcBef>
              <a:spcAft>
                <a:spcPts val="0"/>
              </a:spcAft>
              <a:buClr>
                <a:schemeClr val="dk2"/>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1" name="Google Shape;31;p4"/>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Seafood">
  <p:cSld name="Title - Seafood">
    <p:bg>
      <p:bgPr>
        <a:blipFill>
          <a:blip r:embed="rId2">
            <a:alphaModFix/>
          </a:blip>
          <a:stretch>
            <a:fillRect/>
          </a:stretch>
        </a:blipFill>
        <a:effectLst/>
      </p:bgPr>
    </p:bg>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3201682" y="1141666"/>
            <a:ext cx="5485118" cy="1398472"/>
          </a:xfrm>
          <a:prstGeom prst="rect">
            <a:avLst/>
          </a:prstGeom>
          <a:noFill/>
          <a:ln>
            <a:noFill/>
          </a:ln>
        </p:spPr>
        <p:txBody>
          <a:bodyPr spcFirstLastPara="1" wrap="square" lIns="91425" tIns="45700" rIns="91425" bIns="45700" anchor="t" anchorCtr="0">
            <a:noAutofit/>
          </a:bodyPr>
          <a:lstStyle>
            <a:lvl1pPr lvl="0" algn="r">
              <a:lnSpc>
                <a:spcPct val="8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5"/>
          <p:cNvSpPr txBox="1">
            <a:spLocks noGrp="1"/>
          </p:cNvSpPr>
          <p:nvPr>
            <p:ph type="body" idx="1"/>
          </p:nvPr>
        </p:nvSpPr>
        <p:spPr>
          <a:xfrm>
            <a:off x="3201988" y="2707459"/>
            <a:ext cx="5484812" cy="1224439"/>
          </a:xfrm>
          <a:prstGeom prst="rect">
            <a:avLst/>
          </a:prstGeom>
          <a:noFill/>
          <a:ln>
            <a:noFill/>
          </a:ln>
        </p:spPr>
        <p:txBody>
          <a:bodyPr spcFirstLastPara="1" wrap="square" lIns="91425" tIns="45700" rIns="91425" bIns="45700" anchor="t" anchorCtr="0">
            <a:noAutofit/>
          </a:bodyPr>
          <a:lstStyle>
            <a:lvl1pPr marL="457200" lvl="0" indent="-228600" algn="r">
              <a:spcBef>
                <a:spcPts val="360"/>
              </a:spcBef>
              <a:spcAft>
                <a:spcPts val="0"/>
              </a:spcAft>
              <a:buClr>
                <a:schemeClr val="dk2"/>
              </a:buClr>
              <a:buSzPts val="1800"/>
              <a:buNone/>
              <a:defRPr/>
            </a:lvl1pPr>
            <a:lvl2pPr marL="914400" lvl="1" indent="-342900" algn="l">
              <a:spcBef>
                <a:spcPts val="360"/>
              </a:spcBef>
              <a:spcAft>
                <a:spcPts val="0"/>
              </a:spcAft>
              <a:buClr>
                <a:schemeClr val="dk2"/>
              </a:buClr>
              <a:buSzPts val="1800"/>
              <a:buChar char="•"/>
              <a:defRPr/>
            </a:lvl2pPr>
            <a:lvl3pPr marL="1371600" lvl="2" indent="-342900" algn="l">
              <a:spcBef>
                <a:spcPts val="360"/>
              </a:spcBef>
              <a:spcAft>
                <a:spcPts val="0"/>
              </a:spcAft>
              <a:buClr>
                <a:schemeClr val="dk2"/>
              </a:buClr>
              <a:buSzPts val="1800"/>
              <a:buChar char="•"/>
              <a:defRPr/>
            </a:lvl3pPr>
            <a:lvl4pPr marL="1828800" lvl="3" indent="-342900" algn="l">
              <a:spcBef>
                <a:spcPts val="360"/>
              </a:spcBef>
              <a:spcAft>
                <a:spcPts val="0"/>
              </a:spcAft>
              <a:buClr>
                <a:schemeClr val="dk2"/>
              </a:buClr>
              <a:buSzPts val="1800"/>
              <a:buChar char="•"/>
              <a:defRPr/>
            </a:lvl4pPr>
            <a:lvl5pPr marL="2286000" lvl="4" indent="-342900" algn="l">
              <a:spcBef>
                <a:spcPts val="360"/>
              </a:spcBef>
              <a:spcAft>
                <a:spcPts val="0"/>
              </a:spcAft>
              <a:buClr>
                <a:schemeClr val="dk2"/>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5" name="Google Shape;35;p5"/>
          <p:cNvSpPr txBox="1">
            <a:spLocks noGrp="1"/>
          </p:cNvSpPr>
          <p:nvPr>
            <p:ph type="body" idx="2"/>
          </p:nvPr>
        </p:nvSpPr>
        <p:spPr>
          <a:xfrm>
            <a:off x="463550" y="3118591"/>
            <a:ext cx="1293813" cy="752475"/>
          </a:xfrm>
          <a:prstGeom prst="rect">
            <a:avLst/>
          </a:prstGeom>
          <a:noFill/>
          <a:ln>
            <a:noFill/>
          </a:ln>
        </p:spPr>
        <p:txBody>
          <a:bodyPr spcFirstLastPara="1" wrap="square" lIns="0" tIns="0" rIns="0" bIns="0" anchor="t" anchorCtr="0">
            <a:noAutofit/>
          </a:bodyPr>
          <a:lstStyle>
            <a:lvl1pPr marL="457200" lvl="0" indent="-228600" algn="l">
              <a:spcBef>
                <a:spcPts val="270"/>
              </a:spcBef>
              <a:spcAft>
                <a:spcPts val="0"/>
              </a:spcAft>
              <a:buClr>
                <a:schemeClr val="accent1"/>
              </a:buClr>
              <a:buSzPts val="1350"/>
              <a:buNone/>
              <a:defRPr sz="1350" b="1">
                <a:solidFill>
                  <a:schemeClr val="accent1"/>
                </a:solidFill>
              </a:defRPr>
            </a:lvl1pPr>
            <a:lvl2pPr marL="914400" lvl="1" indent="-342900" algn="l">
              <a:spcBef>
                <a:spcPts val="360"/>
              </a:spcBef>
              <a:spcAft>
                <a:spcPts val="0"/>
              </a:spcAft>
              <a:buClr>
                <a:schemeClr val="dk2"/>
              </a:buClr>
              <a:buSzPts val="1800"/>
              <a:buChar char="•"/>
              <a:defRPr/>
            </a:lvl2pPr>
            <a:lvl3pPr marL="1371600" lvl="2" indent="-342900" algn="l">
              <a:spcBef>
                <a:spcPts val="360"/>
              </a:spcBef>
              <a:spcAft>
                <a:spcPts val="0"/>
              </a:spcAft>
              <a:buClr>
                <a:schemeClr val="dk2"/>
              </a:buClr>
              <a:buSzPts val="1800"/>
              <a:buChar char="•"/>
              <a:defRPr/>
            </a:lvl3pPr>
            <a:lvl4pPr marL="1828800" lvl="3" indent="-342900" algn="l">
              <a:spcBef>
                <a:spcPts val="360"/>
              </a:spcBef>
              <a:spcAft>
                <a:spcPts val="0"/>
              </a:spcAft>
              <a:buClr>
                <a:schemeClr val="dk2"/>
              </a:buClr>
              <a:buSzPts val="1800"/>
              <a:buChar char="•"/>
              <a:defRPr/>
            </a:lvl4pPr>
            <a:lvl5pPr marL="2286000" lvl="4" indent="-342900" algn="l">
              <a:spcBef>
                <a:spcPts val="360"/>
              </a:spcBef>
              <a:spcAft>
                <a:spcPts val="0"/>
              </a:spcAft>
              <a:buClr>
                <a:schemeClr val="dk2"/>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6" name="Google Shape;36;p5"/>
          <p:cNvSpPr txBox="1">
            <a:spLocks noGrp="1"/>
          </p:cNvSpPr>
          <p:nvPr>
            <p:ph type="body" idx="3"/>
          </p:nvPr>
        </p:nvSpPr>
        <p:spPr>
          <a:xfrm>
            <a:off x="3201988" y="4282303"/>
            <a:ext cx="5484812" cy="577850"/>
          </a:xfrm>
          <a:prstGeom prst="rect">
            <a:avLst/>
          </a:prstGeom>
          <a:noFill/>
          <a:ln>
            <a:noFill/>
          </a:ln>
        </p:spPr>
        <p:txBody>
          <a:bodyPr spcFirstLastPara="1" wrap="square" lIns="91425" tIns="45700" rIns="91425" bIns="45700" anchor="t" anchorCtr="0">
            <a:noAutofit/>
          </a:bodyPr>
          <a:lstStyle>
            <a:lvl1pPr marL="457200" lvl="0" indent="-228600" algn="r">
              <a:spcBef>
                <a:spcPts val="270"/>
              </a:spcBef>
              <a:spcAft>
                <a:spcPts val="0"/>
              </a:spcAft>
              <a:buClr>
                <a:schemeClr val="dk2"/>
              </a:buClr>
              <a:buSzPts val="1350"/>
              <a:buNone/>
              <a:defRPr sz="1350"/>
            </a:lvl1pPr>
            <a:lvl2pPr marL="914400" lvl="1" indent="-342900" algn="l">
              <a:spcBef>
                <a:spcPts val="360"/>
              </a:spcBef>
              <a:spcAft>
                <a:spcPts val="0"/>
              </a:spcAft>
              <a:buClr>
                <a:schemeClr val="dk2"/>
              </a:buClr>
              <a:buSzPts val="1800"/>
              <a:buChar char="•"/>
              <a:defRPr/>
            </a:lvl2pPr>
            <a:lvl3pPr marL="1371600" lvl="2" indent="-342900" algn="l">
              <a:spcBef>
                <a:spcPts val="360"/>
              </a:spcBef>
              <a:spcAft>
                <a:spcPts val="0"/>
              </a:spcAft>
              <a:buClr>
                <a:schemeClr val="dk2"/>
              </a:buClr>
              <a:buSzPts val="1800"/>
              <a:buChar char="•"/>
              <a:defRPr/>
            </a:lvl3pPr>
            <a:lvl4pPr marL="1828800" lvl="3" indent="-342900" algn="l">
              <a:spcBef>
                <a:spcPts val="360"/>
              </a:spcBef>
              <a:spcAft>
                <a:spcPts val="0"/>
              </a:spcAft>
              <a:buClr>
                <a:schemeClr val="dk2"/>
              </a:buClr>
              <a:buSzPts val="1800"/>
              <a:buChar char="•"/>
              <a:defRPr/>
            </a:lvl4pPr>
            <a:lvl5pPr marL="2286000" lvl="4" indent="-342900" algn="l">
              <a:spcBef>
                <a:spcPts val="360"/>
              </a:spcBef>
              <a:spcAft>
                <a:spcPts val="0"/>
              </a:spcAft>
              <a:buClr>
                <a:schemeClr val="dk2"/>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7" name="Google Shape;37;p5"/>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Fish">
  <p:cSld name="Title - Fish">
    <p:bg>
      <p:bgPr>
        <a:blipFill>
          <a:blip r:embed="rId2">
            <a:alphaModFix/>
          </a:blip>
          <a:stretch>
            <a:fillRect/>
          </a:stretch>
        </a:blipFill>
        <a:effectLst/>
      </p:bgPr>
    </p:bg>
    <p:spTree>
      <p:nvGrpSpPr>
        <p:cNvPr id="1" name="Shape 38"/>
        <p:cNvGrpSpPr/>
        <p:nvPr/>
      </p:nvGrpSpPr>
      <p:grpSpPr>
        <a:xfrm>
          <a:off x="0" y="0"/>
          <a:ext cx="0" cy="0"/>
          <a:chOff x="0" y="0"/>
          <a:chExt cx="0" cy="0"/>
        </a:xfrm>
      </p:grpSpPr>
      <p:sp>
        <p:nvSpPr>
          <p:cNvPr id="39" name="Google Shape;39;p6"/>
          <p:cNvSpPr txBox="1">
            <a:spLocks noGrp="1"/>
          </p:cNvSpPr>
          <p:nvPr>
            <p:ph type="title"/>
          </p:nvPr>
        </p:nvSpPr>
        <p:spPr>
          <a:xfrm>
            <a:off x="3201682" y="1141666"/>
            <a:ext cx="5485118" cy="1398472"/>
          </a:xfrm>
          <a:prstGeom prst="rect">
            <a:avLst/>
          </a:prstGeom>
          <a:noFill/>
          <a:ln>
            <a:noFill/>
          </a:ln>
        </p:spPr>
        <p:txBody>
          <a:bodyPr spcFirstLastPara="1" wrap="square" lIns="91425" tIns="45700" rIns="91425" bIns="45700" anchor="t" anchorCtr="0">
            <a:noAutofit/>
          </a:bodyPr>
          <a:lstStyle>
            <a:lvl1pPr lvl="0" algn="r">
              <a:lnSpc>
                <a:spcPct val="8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6"/>
          <p:cNvSpPr txBox="1">
            <a:spLocks noGrp="1"/>
          </p:cNvSpPr>
          <p:nvPr>
            <p:ph type="body" idx="1"/>
          </p:nvPr>
        </p:nvSpPr>
        <p:spPr>
          <a:xfrm>
            <a:off x="3201988" y="2707459"/>
            <a:ext cx="5484812" cy="1224439"/>
          </a:xfrm>
          <a:prstGeom prst="rect">
            <a:avLst/>
          </a:prstGeom>
          <a:noFill/>
          <a:ln>
            <a:noFill/>
          </a:ln>
        </p:spPr>
        <p:txBody>
          <a:bodyPr spcFirstLastPara="1" wrap="square" lIns="91425" tIns="45700" rIns="91425" bIns="45700" anchor="t" anchorCtr="0">
            <a:noAutofit/>
          </a:bodyPr>
          <a:lstStyle>
            <a:lvl1pPr marL="457200" lvl="0" indent="-228600" algn="r">
              <a:spcBef>
                <a:spcPts val="360"/>
              </a:spcBef>
              <a:spcAft>
                <a:spcPts val="0"/>
              </a:spcAft>
              <a:buClr>
                <a:schemeClr val="dk2"/>
              </a:buClr>
              <a:buSzPts val="1800"/>
              <a:buNone/>
              <a:defRPr/>
            </a:lvl1pPr>
            <a:lvl2pPr marL="914400" lvl="1" indent="-342900" algn="l">
              <a:spcBef>
                <a:spcPts val="360"/>
              </a:spcBef>
              <a:spcAft>
                <a:spcPts val="0"/>
              </a:spcAft>
              <a:buClr>
                <a:schemeClr val="dk2"/>
              </a:buClr>
              <a:buSzPts val="1800"/>
              <a:buChar char="•"/>
              <a:defRPr/>
            </a:lvl2pPr>
            <a:lvl3pPr marL="1371600" lvl="2" indent="-342900" algn="l">
              <a:spcBef>
                <a:spcPts val="360"/>
              </a:spcBef>
              <a:spcAft>
                <a:spcPts val="0"/>
              </a:spcAft>
              <a:buClr>
                <a:schemeClr val="dk2"/>
              </a:buClr>
              <a:buSzPts val="1800"/>
              <a:buChar char="•"/>
              <a:defRPr/>
            </a:lvl3pPr>
            <a:lvl4pPr marL="1828800" lvl="3" indent="-342900" algn="l">
              <a:spcBef>
                <a:spcPts val="360"/>
              </a:spcBef>
              <a:spcAft>
                <a:spcPts val="0"/>
              </a:spcAft>
              <a:buClr>
                <a:schemeClr val="dk2"/>
              </a:buClr>
              <a:buSzPts val="1800"/>
              <a:buChar char="•"/>
              <a:defRPr/>
            </a:lvl4pPr>
            <a:lvl5pPr marL="2286000" lvl="4" indent="-342900" algn="l">
              <a:spcBef>
                <a:spcPts val="360"/>
              </a:spcBef>
              <a:spcAft>
                <a:spcPts val="0"/>
              </a:spcAft>
              <a:buClr>
                <a:schemeClr val="dk2"/>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1" name="Google Shape;41;p6"/>
          <p:cNvSpPr txBox="1">
            <a:spLocks noGrp="1"/>
          </p:cNvSpPr>
          <p:nvPr>
            <p:ph type="body" idx="2"/>
          </p:nvPr>
        </p:nvSpPr>
        <p:spPr>
          <a:xfrm>
            <a:off x="463550" y="3118591"/>
            <a:ext cx="1293813" cy="752475"/>
          </a:xfrm>
          <a:prstGeom prst="rect">
            <a:avLst/>
          </a:prstGeom>
          <a:noFill/>
          <a:ln>
            <a:noFill/>
          </a:ln>
        </p:spPr>
        <p:txBody>
          <a:bodyPr spcFirstLastPara="1" wrap="square" lIns="0" tIns="0" rIns="0" bIns="0" anchor="t" anchorCtr="0">
            <a:noAutofit/>
          </a:bodyPr>
          <a:lstStyle>
            <a:lvl1pPr marL="457200" lvl="0" indent="-228600" algn="l">
              <a:spcBef>
                <a:spcPts val="270"/>
              </a:spcBef>
              <a:spcAft>
                <a:spcPts val="0"/>
              </a:spcAft>
              <a:buClr>
                <a:schemeClr val="accent1"/>
              </a:buClr>
              <a:buSzPts val="1350"/>
              <a:buNone/>
              <a:defRPr sz="1350" b="1">
                <a:solidFill>
                  <a:schemeClr val="accent1"/>
                </a:solidFill>
              </a:defRPr>
            </a:lvl1pPr>
            <a:lvl2pPr marL="914400" lvl="1" indent="-342900" algn="l">
              <a:spcBef>
                <a:spcPts val="360"/>
              </a:spcBef>
              <a:spcAft>
                <a:spcPts val="0"/>
              </a:spcAft>
              <a:buClr>
                <a:schemeClr val="dk2"/>
              </a:buClr>
              <a:buSzPts val="1800"/>
              <a:buChar char="•"/>
              <a:defRPr/>
            </a:lvl2pPr>
            <a:lvl3pPr marL="1371600" lvl="2" indent="-342900" algn="l">
              <a:spcBef>
                <a:spcPts val="360"/>
              </a:spcBef>
              <a:spcAft>
                <a:spcPts val="0"/>
              </a:spcAft>
              <a:buClr>
                <a:schemeClr val="dk2"/>
              </a:buClr>
              <a:buSzPts val="1800"/>
              <a:buChar char="•"/>
              <a:defRPr/>
            </a:lvl3pPr>
            <a:lvl4pPr marL="1828800" lvl="3" indent="-342900" algn="l">
              <a:spcBef>
                <a:spcPts val="360"/>
              </a:spcBef>
              <a:spcAft>
                <a:spcPts val="0"/>
              </a:spcAft>
              <a:buClr>
                <a:schemeClr val="dk2"/>
              </a:buClr>
              <a:buSzPts val="1800"/>
              <a:buChar char="•"/>
              <a:defRPr/>
            </a:lvl4pPr>
            <a:lvl5pPr marL="2286000" lvl="4" indent="-342900" algn="l">
              <a:spcBef>
                <a:spcPts val="360"/>
              </a:spcBef>
              <a:spcAft>
                <a:spcPts val="0"/>
              </a:spcAft>
              <a:buClr>
                <a:schemeClr val="dk2"/>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2" name="Google Shape;42;p6"/>
          <p:cNvSpPr txBox="1">
            <a:spLocks noGrp="1"/>
          </p:cNvSpPr>
          <p:nvPr>
            <p:ph type="body" idx="3"/>
          </p:nvPr>
        </p:nvSpPr>
        <p:spPr>
          <a:xfrm>
            <a:off x="3201988" y="4282303"/>
            <a:ext cx="5484812" cy="577850"/>
          </a:xfrm>
          <a:prstGeom prst="rect">
            <a:avLst/>
          </a:prstGeom>
          <a:noFill/>
          <a:ln>
            <a:noFill/>
          </a:ln>
        </p:spPr>
        <p:txBody>
          <a:bodyPr spcFirstLastPara="1" wrap="square" lIns="91425" tIns="45700" rIns="91425" bIns="45700" anchor="t" anchorCtr="0">
            <a:noAutofit/>
          </a:bodyPr>
          <a:lstStyle>
            <a:lvl1pPr marL="457200" lvl="0" indent="-228600" algn="r">
              <a:spcBef>
                <a:spcPts val="270"/>
              </a:spcBef>
              <a:spcAft>
                <a:spcPts val="0"/>
              </a:spcAft>
              <a:buClr>
                <a:schemeClr val="dk2"/>
              </a:buClr>
              <a:buSzPts val="1350"/>
              <a:buNone/>
              <a:defRPr sz="1350"/>
            </a:lvl1pPr>
            <a:lvl2pPr marL="914400" lvl="1" indent="-342900" algn="l">
              <a:spcBef>
                <a:spcPts val="360"/>
              </a:spcBef>
              <a:spcAft>
                <a:spcPts val="0"/>
              </a:spcAft>
              <a:buClr>
                <a:schemeClr val="dk2"/>
              </a:buClr>
              <a:buSzPts val="1800"/>
              <a:buChar char="•"/>
              <a:defRPr/>
            </a:lvl2pPr>
            <a:lvl3pPr marL="1371600" lvl="2" indent="-342900" algn="l">
              <a:spcBef>
                <a:spcPts val="360"/>
              </a:spcBef>
              <a:spcAft>
                <a:spcPts val="0"/>
              </a:spcAft>
              <a:buClr>
                <a:schemeClr val="dk2"/>
              </a:buClr>
              <a:buSzPts val="1800"/>
              <a:buChar char="•"/>
              <a:defRPr/>
            </a:lvl3pPr>
            <a:lvl4pPr marL="1828800" lvl="3" indent="-342900" algn="l">
              <a:spcBef>
                <a:spcPts val="360"/>
              </a:spcBef>
              <a:spcAft>
                <a:spcPts val="0"/>
              </a:spcAft>
              <a:buClr>
                <a:schemeClr val="dk2"/>
              </a:buClr>
              <a:buSzPts val="1800"/>
              <a:buChar char="•"/>
              <a:defRPr/>
            </a:lvl4pPr>
            <a:lvl5pPr marL="2286000" lvl="4" indent="-342900" algn="l">
              <a:spcBef>
                <a:spcPts val="360"/>
              </a:spcBef>
              <a:spcAft>
                <a:spcPts val="0"/>
              </a:spcAft>
              <a:buClr>
                <a:schemeClr val="dk2"/>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3" name="Google Shape;43;p6"/>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Dark">
  <p:cSld name="Title - Dark">
    <p:bg>
      <p:bgPr>
        <a:blipFill>
          <a:blip r:embed="rId2">
            <a:alphaModFix/>
          </a:blip>
          <a:stretch>
            <a:fillRect/>
          </a:stretch>
        </a:blipFill>
        <a:effectLst/>
      </p:bgPr>
    </p:bg>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3201682" y="1141666"/>
            <a:ext cx="5485118" cy="1398472"/>
          </a:xfrm>
          <a:prstGeom prst="rect">
            <a:avLst/>
          </a:prstGeom>
          <a:noFill/>
          <a:ln>
            <a:noFill/>
          </a:ln>
        </p:spPr>
        <p:txBody>
          <a:bodyPr spcFirstLastPara="1" wrap="square" lIns="91425" tIns="45700" rIns="91425" bIns="45700" anchor="t" anchorCtr="0">
            <a:noAutofit/>
          </a:bodyPr>
          <a:lstStyle>
            <a:lvl1pPr lvl="0" algn="r">
              <a:lnSpc>
                <a:spcPct val="80000"/>
              </a:lnSpc>
              <a:spcBef>
                <a:spcPts val="0"/>
              </a:spcBef>
              <a:spcAft>
                <a:spcPts val="0"/>
              </a:spcAft>
              <a:buClr>
                <a:srgbClr val="FFFFFF"/>
              </a:buClr>
              <a:buSzPts val="3300"/>
              <a:buFont typeface="Arial Narrow"/>
              <a:buNone/>
              <a:defRPr>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7"/>
          <p:cNvSpPr txBox="1">
            <a:spLocks noGrp="1"/>
          </p:cNvSpPr>
          <p:nvPr>
            <p:ph type="body" idx="1"/>
          </p:nvPr>
        </p:nvSpPr>
        <p:spPr>
          <a:xfrm>
            <a:off x="3201988" y="2707459"/>
            <a:ext cx="5484812" cy="1224439"/>
          </a:xfrm>
          <a:prstGeom prst="rect">
            <a:avLst/>
          </a:prstGeom>
          <a:noFill/>
          <a:ln>
            <a:noFill/>
          </a:ln>
        </p:spPr>
        <p:txBody>
          <a:bodyPr spcFirstLastPara="1" wrap="square" lIns="91425" tIns="45700" rIns="91425" bIns="45700" anchor="t" anchorCtr="0">
            <a:noAutofit/>
          </a:bodyPr>
          <a:lstStyle>
            <a:lvl1pPr marL="457200" lvl="0" indent="-228600" algn="r">
              <a:spcBef>
                <a:spcPts val="360"/>
              </a:spcBef>
              <a:spcAft>
                <a:spcPts val="0"/>
              </a:spcAft>
              <a:buClr>
                <a:srgbClr val="FFFFFF"/>
              </a:buClr>
              <a:buSzPts val="1800"/>
              <a:buNone/>
              <a:defRPr>
                <a:solidFill>
                  <a:srgbClr val="FFFFFF"/>
                </a:solidFill>
              </a:defRPr>
            </a:lvl1pPr>
            <a:lvl2pPr marL="914400" lvl="1" indent="-342900" algn="l">
              <a:spcBef>
                <a:spcPts val="360"/>
              </a:spcBef>
              <a:spcAft>
                <a:spcPts val="0"/>
              </a:spcAft>
              <a:buClr>
                <a:schemeClr val="dk2"/>
              </a:buClr>
              <a:buSzPts val="1800"/>
              <a:buChar char="•"/>
              <a:defRPr/>
            </a:lvl2pPr>
            <a:lvl3pPr marL="1371600" lvl="2" indent="-342900" algn="l">
              <a:spcBef>
                <a:spcPts val="360"/>
              </a:spcBef>
              <a:spcAft>
                <a:spcPts val="0"/>
              </a:spcAft>
              <a:buClr>
                <a:schemeClr val="dk2"/>
              </a:buClr>
              <a:buSzPts val="1800"/>
              <a:buChar char="•"/>
              <a:defRPr/>
            </a:lvl3pPr>
            <a:lvl4pPr marL="1828800" lvl="3" indent="-342900" algn="l">
              <a:spcBef>
                <a:spcPts val="360"/>
              </a:spcBef>
              <a:spcAft>
                <a:spcPts val="0"/>
              </a:spcAft>
              <a:buClr>
                <a:schemeClr val="dk2"/>
              </a:buClr>
              <a:buSzPts val="1800"/>
              <a:buChar char="•"/>
              <a:defRPr/>
            </a:lvl4pPr>
            <a:lvl5pPr marL="2286000" lvl="4" indent="-342900" algn="l">
              <a:spcBef>
                <a:spcPts val="360"/>
              </a:spcBef>
              <a:spcAft>
                <a:spcPts val="0"/>
              </a:spcAft>
              <a:buClr>
                <a:schemeClr val="dk2"/>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7" name="Google Shape;47;p7"/>
          <p:cNvSpPr txBox="1">
            <a:spLocks noGrp="1"/>
          </p:cNvSpPr>
          <p:nvPr>
            <p:ph type="body" idx="2"/>
          </p:nvPr>
        </p:nvSpPr>
        <p:spPr>
          <a:xfrm>
            <a:off x="463550" y="3118591"/>
            <a:ext cx="1293813" cy="752475"/>
          </a:xfrm>
          <a:prstGeom prst="rect">
            <a:avLst/>
          </a:prstGeom>
          <a:noFill/>
          <a:ln>
            <a:noFill/>
          </a:ln>
        </p:spPr>
        <p:txBody>
          <a:bodyPr spcFirstLastPara="1" wrap="square" lIns="0" tIns="0" rIns="0" bIns="0" anchor="t" anchorCtr="0">
            <a:noAutofit/>
          </a:bodyPr>
          <a:lstStyle>
            <a:lvl1pPr marL="457200" lvl="0" indent="-228600" algn="l">
              <a:spcBef>
                <a:spcPts val="270"/>
              </a:spcBef>
              <a:spcAft>
                <a:spcPts val="0"/>
              </a:spcAft>
              <a:buClr>
                <a:schemeClr val="lt1"/>
              </a:buClr>
              <a:buSzPts val="1350"/>
              <a:buNone/>
              <a:defRPr sz="1350" b="1">
                <a:solidFill>
                  <a:schemeClr val="lt1"/>
                </a:solidFill>
              </a:defRPr>
            </a:lvl1pPr>
            <a:lvl2pPr marL="914400" lvl="1" indent="-342900" algn="l">
              <a:spcBef>
                <a:spcPts val="360"/>
              </a:spcBef>
              <a:spcAft>
                <a:spcPts val="0"/>
              </a:spcAft>
              <a:buClr>
                <a:schemeClr val="dk2"/>
              </a:buClr>
              <a:buSzPts val="1800"/>
              <a:buChar char="•"/>
              <a:defRPr/>
            </a:lvl2pPr>
            <a:lvl3pPr marL="1371600" lvl="2" indent="-342900" algn="l">
              <a:spcBef>
                <a:spcPts val="360"/>
              </a:spcBef>
              <a:spcAft>
                <a:spcPts val="0"/>
              </a:spcAft>
              <a:buClr>
                <a:schemeClr val="dk2"/>
              </a:buClr>
              <a:buSzPts val="1800"/>
              <a:buChar char="•"/>
              <a:defRPr/>
            </a:lvl3pPr>
            <a:lvl4pPr marL="1828800" lvl="3" indent="-342900" algn="l">
              <a:spcBef>
                <a:spcPts val="360"/>
              </a:spcBef>
              <a:spcAft>
                <a:spcPts val="0"/>
              </a:spcAft>
              <a:buClr>
                <a:schemeClr val="dk2"/>
              </a:buClr>
              <a:buSzPts val="1800"/>
              <a:buChar char="•"/>
              <a:defRPr/>
            </a:lvl4pPr>
            <a:lvl5pPr marL="2286000" lvl="4" indent="-342900" algn="l">
              <a:spcBef>
                <a:spcPts val="360"/>
              </a:spcBef>
              <a:spcAft>
                <a:spcPts val="0"/>
              </a:spcAft>
              <a:buClr>
                <a:schemeClr val="dk2"/>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8" name="Google Shape;48;p7"/>
          <p:cNvSpPr txBox="1">
            <a:spLocks noGrp="1"/>
          </p:cNvSpPr>
          <p:nvPr>
            <p:ph type="body" idx="3"/>
          </p:nvPr>
        </p:nvSpPr>
        <p:spPr>
          <a:xfrm>
            <a:off x="3201988" y="4282303"/>
            <a:ext cx="5484812" cy="577850"/>
          </a:xfrm>
          <a:prstGeom prst="rect">
            <a:avLst/>
          </a:prstGeom>
          <a:noFill/>
          <a:ln>
            <a:noFill/>
          </a:ln>
        </p:spPr>
        <p:txBody>
          <a:bodyPr spcFirstLastPara="1" wrap="square" lIns="91425" tIns="45700" rIns="91425" bIns="45700" anchor="t" anchorCtr="0">
            <a:noAutofit/>
          </a:bodyPr>
          <a:lstStyle>
            <a:lvl1pPr marL="457200" lvl="0" indent="-228600" algn="r">
              <a:spcBef>
                <a:spcPts val="270"/>
              </a:spcBef>
              <a:spcAft>
                <a:spcPts val="0"/>
              </a:spcAft>
              <a:buClr>
                <a:srgbClr val="FFFFFF"/>
              </a:buClr>
              <a:buSzPts val="1350"/>
              <a:buNone/>
              <a:defRPr sz="1350">
                <a:solidFill>
                  <a:srgbClr val="FFFFFF"/>
                </a:solidFill>
              </a:defRPr>
            </a:lvl1pPr>
            <a:lvl2pPr marL="914400" lvl="1" indent="-342900" algn="l">
              <a:spcBef>
                <a:spcPts val="360"/>
              </a:spcBef>
              <a:spcAft>
                <a:spcPts val="0"/>
              </a:spcAft>
              <a:buClr>
                <a:schemeClr val="dk2"/>
              </a:buClr>
              <a:buSzPts val="1800"/>
              <a:buChar char="•"/>
              <a:defRPr/>
            </a:lvl2pPr>
            <a:lvl3pPr marL="1371600" lvl="2" indent="-342900" algn="l">
              <a:spcBef>
                <a:spcPts val="360"/>
              </a:spcBef>
              <a:spcAft>
                <a:spcPts val="0"/>
              </a:spcAft>
              <a:buClr>
                <a:schemeClr val="dk2"/>
              </a:buClr>
              <a:buSzPts val="1800"/>
              <a:buChar char="•"/>
              <a:defRPr/>
            </a:lvl3pPr>
            <a:lvl4pPr marL="1828800" lvl="3" indent="-342900" algn="l">
              <a:spcBef>
                <a:spcPts val="360"/>
              </a:spcBef>
              <a:spcAft>
                <a:spcPts val="0"/>
              </a:spcAft>
              <a:buClr>
                <a:schemeClr val="dk2"/>
              </a:buClr>
              <a:buSzPts val="1800"/>
              <a:buChar char="•"/>
              <a:defRPr/>
            </a:lvl4pPr>
            <a:lvl5pPr marL="2286000" lvl="4" indent="-342900" algn="l">
              <a:spcBef>
                <a:spcPts val="360"/>
              </a:spcBef>
              <a:spcAft>
                <a:spcPts val="0"/>
              </a:spcAft>
              <a:buClr>
                <a:schemeClr val="dk2"/>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9" name="Google Shape;49;p7"/>
          <p:cNvSpPr/>
          <p:nvPr/>
        </p:nvSpPr>
        <p:spPr>
          <a:xfrm>
            <a:off x="-9190" y="4417162"/>
            <a:ext cx="9170673" cy="2457785"/>
          </a:xfrm>
          <a:custGeom>
            <a:avLst/>
            <a:gdLst/>
            <a:ahLst/>
            <a:cxnLst/>
            <a:rect l="l" t="t" r="r" b="b"/>
            <a:pathLst>
              <a:path w="9170673" h="2457785" extrusionOk="0">
                <a:moveTo>
                  <a:pt x="2887" y="2375696"/>
                </a:moveTo>
                <a:cubicBezTo>
                  <a:pt x="23548" y="2372367"/>
                  <a:pt x="7344315" y="2502055"/>
                  <a:pt x="9170673" y="0"/>
                </a:cubicBezTo>
                <a:cubicBezTo>
                  <a:pt x="9168091" y="819774"/>
                  <a:pt x="9157766" y="1631806"/>
                  <a:pt x="9155184" y="2451580"/>
                </a:cubicBezTo>
                <a:lnTo>
                  <a:pt x="0" y="2457785"/>
                </a:lnTo>
                <a:cubicBezTo>
                  <a:pt x="-1" y="2415623"/>
                  <a:pt x="2888" y="2417858"/>
                  <a:pt x="2887" y="237569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Narrow"/>
              <a:ea typeface="Arial Narrow"/>
              <a:cs typeface="Arial Narrow"/>
              <a:sym typeface="Arial Narrow"/>
            </a:endParaRPr>
          </a:p>
        </p:txBody>
      </p:sp>
      <p:sp>
        <p:nvSpPr>
          <p:cNvPr id="50" name="Google Shape;50;p7"/>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Turtle">
  <p:cSld name="Title - Turtle">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Google Shape;58;p9"/>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9"/>
          <p:cNvSpPr txBox="1">
            <a:spLocks noGrp="1"/>
          </p:cNvSpPr>
          <p:nvPr>
            <p:ph type="body" idx="1"/>
          </p:nvPr>
        </p:nvSpPr>
        <p:spPr>
          <a:xfrm>
            <a:off x="3201988" y="2707459"/>
            <a:ext cx="5484812" cy="1224439"/>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9"/>
          <p:cNvSpPr txBox="1">
            <a:spLocks noGrp="1"/>
          </p:cNvSpPr>
          <p:nvPr>
            <p:ph type="body" idx="2"/>
          </p:nvPr>
        </p:nvSpPr>
        <p:spPr>
          <a:xfrm>
            <a:off x="463550" y="3118591"/>
            <a:ext cx="1293813" cy="752475"/>
          </a:xfrm>
          <a:prstGeom prst="rect">
            <a:avLst/>
          </a:prstGeom>
          <a:noFill/>
          <a:ln>
            <a:noFill/>
          </a:ln>
        </p:spPr>
        <p:txBody>
          <a:bodyPr spcFirstLastPara="1" wrap="square" lIns="0" tIns="0" rIns="0" bIns="0" anchor="t" anchorCtr="0">
            <a:noAutofit/>
          </a:bodyPr>
          <a:lstStyle>
            <a:lvl1pPr marL="457200" lvl="0" indent="-314325" algn="l">
              <a:lnSpc>
                <a:spcPct val="90000"/>
              </a:lnSpc>
              <a:spcBef>
                <a:spcPts val="1000"/>
              </a:spcBef>
              <a:spcAft>
                <a:spcPts val="0"/>
              </a:spcAft>
              <a:buClr>
                <a:schemeClr val="accent1"/>
              </a:buClr>
              <a:buSzPts val="1350"/>
              <a:buChar char="•"/>
              <a:defRPr sz="1350" b="1">
                <a:solidFill>
                  <a:schemeClr val="accen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9"/>
          <p:cNvSpPr txBox="1">
            <a:spLocks noGrp="1"/>
          </p:cNvSpPr>
          <p:nvPr>
            <p:ph type="body" idx="3"/>
          </p:nvPr>
        </p:nvSpPr>
        <p:spPr>
          <a:xfrm>
            <a:off x="3201988" y="4282303"/>
            <a:ext cx="5484812" cy="577850"/>
          </a:xfrm>
          <a:prstGeom prst="rect">
            <a:avLst/>
          </a:prstGeom>
          <a:noFill/>
          <a:ln>
            <a:noFill/>
          </a:ln>
        </p:spPr>
        <p:txBody>
          <a:bodyPr spcFirstLastPara="1" wrap="square" lIns="91425" tIns="45700" rIns="91425" bIns="45700" anchor="t" anchorCtr="0">
            <a:noAutofit/>
          </a:bodyPr>
          <a:lstStyle>
            <a:lvl1pPr marL="457200" lvl="0" indent="-314325" algn="l">
              <a:lnSpc>
                <a:spcPct val="90000"/>
              </a:lnSpc>
              <a:spcBef>
                <a:spcPts val="1000"/>
              </a:spcBef>
              <a:spcAft>
                <a:spcPts val="0"/>
              </a:spcAft>
              <a:buClr>
                <a:schemeClr val="dk1"/>
              </a:buClr>
              <a:buSzPts val="1350"/>
              <a:buChar char="•"/>
              <a:defRPr sz="135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9"/>
          <p:cNvSpPr txBox="1">
            <a:spLocks noGrp="1"/>
          </p:cNvSpPr>
          <p:nvPr>
            <p:ph type="sldNum" idx="12"/>
          </p:nvPr>
        </p:nvSpPr>
        <p:spPr>
          <a:xfrm>
            <a:off x="8556784" y="6333134"/>
            <a:ext cx="548700" cy="525000"/>
          </a:xfrm>
          <a:prstGeom prst="rect">
            <a:avLst/>
          </a:prstGeom>
        </p:spPr>
        <p:txBody>
          <a:bodyPr spcFirstLastPara="1" wrap="square" lIns="91425" tIns="45700" rIns="91425" bIns="45700" anchor="t" anchorCtr="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3"/>
        <p:cNvGrpSpPr/>
        <p:nvPr/>
      </p:nvGrpSpPr>
      <p:grpSpPr>
        <a:xfrm>
          <a:off x="0" y="0"/>
          <a:ext cx="0" cy="0"/>
          <a:chOff x="0" y="0"/>
          <a:chExt cx="0" cy="0"/>
        </a:xfrm>
      </p:grpSpPr>
      <p:sp>
        <p:nvSpPr>
          <p:cNvPr id="64" name="Google Shape;64;p10"/>
          <p:cNvSpPr txBox="1">
            <a:spLocks noGrp="1"/>
          </p:cNvSpPr>
          <p:nvPr>
            <p:ph type="ctrTitle"/>
          </p:nvPr>
        </p:nvSpPr>
        <p:spPr>
          <a:xfrm>
            <a:off x="685800" y="1122363"/>
            <a:ext cx="77724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10"/>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66" name="Google Shape;66;p1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1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9"/>
        <p:cNvGrpSpPr/>
        <p:nvPr/>
      </p:nvGrpSpPr>
      <p:grpSpPr>
        <a:xfrm>
          <a:off x="0" y="0"/>
          <a:ext cx="0" cy="0"/>
          <a:chOff x="0" y="0"/>
          <a:chExt cx="0" cy="0"/>
        </a:xfrm>
      </p:grpSpPr>
      <p:sp>
        <p:nvSpPr>
          <p:cNvPr id="70" name="Google Shape;70;p1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11"/>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1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1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8">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3201682" y="1141666"/>
            <a:ext cx="5485118" cy="1398472"/>
          </a:xfrm>
          <a:prstGeom prst="rect">
            <a:avLst/>
          </a:prstGeom>
          <a:noFill/>
          <a:ln>
            <a:noFill/>
          </a:ln>
        </p:spPr>
        <p:txBody>
          <a:bodyPr spcFirstLastPara="1" wrap="square" lIns="91425" tIns="45700" rIns="91425" bIns="45700" anchor="t" anchorCtr="0">
            <a:noAutofit/>
          </a:bodyPr>
          <a:lstStyle>
            <a:lvl1pPr marR="0" lvl="0" algn="r" rtl="0">
              <a:lnSpc>
                <a:spcPct val="80000"/>
              </a:lnSpc>
              <a:spcBef>
                <a:spcPts val="0"/>
              </a:spcBef>
              <a:spcAft>
                <a:spcPts val="0"/>
              </a:spcAft>
              <a:buClr>
                <a:schemeClr val="accent1"/>
              </a:buClr>
              <a:buSzPts val="3300"/>
              <a:buFont typeface="Arial Narrow"/>
              <a:buNone/>
              <a:defRPr sz="3300" b="1" i="0" u="none" strike="noStrike" cap="none">
                <a:solidFill>
                  <a:schemeClr val="accent1"/>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3201683" y="2631405"/>
            <a:ext cx="5485117" cy="1277675"/>
          </a:xfrm>
          <a:prstGeom prst="rect">
            <a:avLst/>
          </a:prstGeom>
          <a:noFill/>
          <a:ln>
            <a:noFill/>
          </a:ln>
        </p:spPr>
        <p:txBody>
          <a:bodyPr spcFirstLastPara="1" wrap="square" lIns="91425" tIns="45700" rIns="91425" bIns="45700" anchor="t" anchorCtr="0">
            <a:noAutofit/>
          </a:bodyPr>
          <a:lstStyle>
            <a:lvl1pPr marL="457200" marR="0" lvl="0" indent="-228600" algn="r" rtl="0">
              <a:spcBef>
                <a:spcPts val="360"/>
              </a:spcBef>
              <a:spcAft>
                <a:spcPts val="0"/>
              </a:spcAft>
              <a:buClr>
                <a:schemeClr val="dk2"/>
              </a:buClr>
              <a:buSzPts val="1800"/>
              <a:buFont typeface="Arial"/>
              <a:buNone/>
              <a:defRPr sz="1800" b="0" i="0" u="none" strike="noStrike" cap="none">
                <a:solidFill>
                  <a:schemeClr val="dk2"/>
                </a:solidFill>
                <a:latin typeface="Arial Narrow"/>
                <a:ea typeface="Arial Narrow"/>
                <a:cs typeface="Arial Narrow"/>
                <a:sym typeface="Arial Narrow"/>
              </a:defRPr>
            </a:lvl1pPr>
            <a:lvl2pPr marL="914400" marR="0" lvl="1" indent="-381000" algn="l" rtl="0">
              <a:spcBef>
                <a:spcPts val="480"/>
              </a:spcBef>
              <a:spcAft>
                <a:spcPts val="0"/>
              </a:spcAft>
              <a:buClr>
                <a:schemeClr val="dk2"/>
              </a:buClr>
              <a:buSzPts val="2400"/>
              <a:buFont typeface="Arial"/>
              <a:buChar char="•"/>
              <a:defRPr sz="2400" b="0" i="0" u="none" strike="noStrike" cap="none">
                <a:solidFill>
                  <a:schemeClr val="dk2"/>
                </a:solidFill>
                <a:latin typeface="Arial Narrow"/>
                <a:ea typeface="Arial Narrow"/>
                <a:cs typeface="Arial Narrow"/>
                <a:sym typeface="Arial Narrow"/>
              </a:defRPr>
            </a:lvl2pPr>
            <a:lvl3pPr marL="1371600" marR="0" lvl="2" indent="-361950" algn="l" rtl="0">
              <a:spcBef>
                <a:spcPts val="420"/>
              </a:spcBef>
              <a:spcAft>
                <a:spcPts val="0"/>
              </a:spcAft>
              <a:buClr>
                <a:schemeClr val="dk2"/>
              </a:buClr>
              <a:buSzPts val="2100"/>
              <a:buFont typeface="Arial"/>
              <a:buChar char="•"/>
              <a:defRPr sz="2100" b="0" i="0" u="none" strike="noStrike" cap="none">
                <a:solidFill>
                  <a:schemeClr val="dk2"/>
                </a:solidFill>
                <a:latin typeface="Arial Narrow"/>
                <a:ea typeface="Arial Narrow"/>
                <a:cs typeface="Arial Narrow"/>
                <a:sym typeface="Arial Narrow"/>
              </a:defRPr>
            </a:lvl3pPr>
            <a:lvl4pPr marL="1828800" marR="0" lvl="3" indent="-361950" algn="l" rtl="0">
              <a:spcBef>
                <a:spcPts val="420"/>
              </a:spcBef>
              <a:spcAft>
                <a:spcPts val="0"/>
              </a:spcAft>
              <a:buClr>
                <a:schemeClr val="dk2"/>
              </a:buClr>
              <a:buSzPts val="2100"/>
              <a:buFont typeface="Arial"/>
              <a:buChar char="•"/>
              <a:defRPr sz="2100" b="0" i="0" u="none" strike="noStrike" cap="none">
                <a:solidFill>
                  <a:schemeClr val="dk2"/>
                </a:solidFill>
                <a:latin typeface="Arial Narrow"/>
                <a:ea typeface="Arial Narrow"/>
                <a:cs typeface="Arial Narrow"/>
                <a:sym typeface="Arial Narrow"/>
              </a:defRPr>
            </a:lvl4pPr>
            <a:lvl5pPr marL="2286000" marR="0" lvl="4" indent="-361950" algn="l" rtl="0">
              <a:spcBef>
                <a:spcPts val="420"/>
              </a:spcBef>
              <a:spcAft>
                <a:spcPts val="0"/>
              </a:spcAft>
              <a:buClr>
                <a:schemeClr val="dk2"/>
              </a:buClr>
              <a:buSzPts val="2100"/>
              <a:buFont typeface="Arial"/>
              <a:buChar char="•"/>
              <a:defRPr sz="2100" b="0" i="0" u="none" strike="noStrike" cap="none">
                <a:solidFill>
                  <a:schemeClr val="dk2"/>
                </a:solidFill>
                <a:latin typeface="Arial Narrow"/>
                <a:ea typeface="Arial Narrow"/>
                <a:cs typeface="Arial Narrow"/>
                <a:sym typeface="Arial Narrow"/>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Narrow"/>
                <a:ea typeface="Arial Narrow"/>
                <a:cs typeface="Arial Narrow"/>
                <a:sym typeface="Arial Narrow"/>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Narrow"/>
                <a:ea typeface="Arial Narrow"/>
                <a:cs typeface="Arial Narrow"/>
                <a:sym typeface="Arial Narrow"/>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Narrow"/>
                <a:ea typeface="Arial Narrow"/>
                <a:cs typeface="Arial Narrow"/>
                <a:sym typeface="Arial Narrow"/>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Narrow"/>
                <a:ea typeface="Arial Narrow"/>
                <a:cs typeface="Arial Narrow"/>
                <a:sym typeface="Arial Narrow"/>
              </a:defRPr>
            </a:lvl9pPr>
          </a:lstStyle>
          <a:p>
            <a:endParaRPr/>
          </a:p>
        </p:txBody>
      </p:sp>
      <p:sp>
        <p:nvSpPr>
          <p:cNvPr id="12" name="Google Shape;12;p1"/>
          <p:cNvSpPr/>
          <p:nvPr/>
        </p:nvSpPr>
        <p:spPr>
          <a:xfrm>
            <a:off x="-9190" y="4417162"/>
            <a:ext cx="9170673" cy="2457785"/>
          </a:xfrm>
          <a:custGeom>
            <a:avLst/>
            <a:gdLst/>
            <a:ahLst/>
            <a:cxnLst/>
            <a:rect l="l" t="t" r="r" b="b"/>
            <a:pathLst>
              <a:path w="9170673" h="2457785" extrusionOk="0">
                <a:moveTo>
                  <a:pt x="2887" y="2375696"/>
                </a:moveTo>
                <a:cubicBezTo>
                  <a:pt x="23548" y="2372367"/>
                  <a:pt x="7344315" y="2502055"/>
                  <a:pt x="9170673" y="0"/>
                </a:cubicBezTo>
                <a:cubicBezTo>
                  <a:pt x="9168091" y="819774"/>
                  <a:pt x="9157766" y="1631806"/>
                  <a:pt x="9155184" y="2451580"/>
                </a:cubicBezTo>
                <a:lnTo>
                  <a:pt x="0" y="2457785"/>
                </a:lnTo>
                <a:cubicBezTo>
                  <a:pt x="-1" y="2415623"/>
                  <a:pt x="2888" y="2417858"/>
                  <a:pt x="2887" y="237569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Narrow"/>
              <a:ea typeface="Arial Narrow"/>
              <a:cs typeface="Arial Narrow"/>
              <a:sym typeface="Arial Narrow"/>
            </a:endParaRPr>
          </a:p>
        </p:txBody>
      </p:sp>
      <p:sp>
        <p:nvSpPr>
          <p:cNvPr id="13" name="Google Shape;13;p1"/>
          <p:cNvSpPr txBox="1">
            <a:spLocks noGrp="1"/>
          </p:cNvSpPr>
          <p:nvPr>
            <p:ph type="sldNum" idx="12"/>
          </p:nvPr>
        </p:nvSpPr>
        <p:spPr>
          <a:xfrm>
            <a:off x="8556784" y="6333134"/>
            <a:ext cx="548700" cy="525000"/>
          </a:xfrm>
          <a:prstGeom prst="rect">
            <a:avLst/>
          </a:prstGeom>
          <a:noFill/>
          <a:ln>
            <a:noFill/>
          </a:ln>
        </p:spPr>
        <p:txBody>
          <a:bodyPr spcFirstLastPara="1" wrap="square" lIns="91425" tIns="91425" rIns="91425" bIns="91425" anchor="t" anchorCtr="0">
            <a:noAutofit/>
          </a:bodyPr>
          <a:lstStyle>
            <a:lvl1pPr lvl="0" algn="r">
              <a:buNone/>
              <a:defRPr sz="1300">
                <a:solidFill>
                  <a:schemeClr val="dk2"/>
                </a:solidFill>
                <a:latin typeface="Arial Narrow"/>
                <a:ea typeface="Arial Narrow"/>
                <a:cs typeface="Arial Narrow"/>
                <a:sym typeface="Arial Narrow"/>
              </a:defRPr>
            </a:lvl1pPr>
            <a:lvl2pPr lvl="1" algn="r">
              <a:buNone/>
              <a:defRPr sz="1300">
                <a:solidFill>
                  <a:schemeClr val="dk2"/>
                </a:solidFill>
                <a:latin typeface="Arial Narrow"/>
                <a:ea typeface="Arial Narrow"/>
                <a:cs typeface="Arial Narrow"/>
                <a:sym typeface="Arial Narrow"/>
              </a:defRPr>
            </a:lvl2pPr>
            <a:lvl3pPr lvl="2" algn="r">
              <a:buNone/>
              <a:defRPr sz="1300">
                <a:solidFill>
                  <a:schemeClr val="dk2"/>
                </a:solidFill>
                <a:latin typeface="Arial Narrow"/>
                <a:ea typeface="Arial Narrow"/>
                <a:cs typeface="Arial Narrow"/>
                <a:sym typeface="Arial Narrow"/>
              </a:defRPr>
            </a:lvl3pPr>
            <a:lvl4pPr lvl="3" algn="r">
              <a:buNone/>
              <a:defRPr sz="1300">
                <a:solidFill>
                  <a:schemeClr val="dk2"/>
                </a:solidFill>
                <a:latin typeface="Arial Narrow"/>
                <a:ea typeface="Arial Narrow"/>
                <a:cs typeface="Arial Narrow"/>
                <a:sym typeface="Arial Narrow"/>
              </a:defRPr>
            </a:lvl4pPr>
            <a:lvl5pPr lvl="4" algn="r">
              <a:buNone/>
              <a:defRPr sz="1300">
                <a:solidFill>
                  <a:schemeClr val="dk2"/>
                </a:solidFill>
                <a:latin typeface="Arial Narrow"/>
                <a:ea typeface="Arial Narrow"/>
                <a:cs typeface="Arial Narrow"/>
                <a:sym typeface="Arial Narrow"/>
              </a:defRPr>
            </a:lvl5pPr>
            <a:lvl6pPr lvl="5" algn="r">
              <a:buNone/>
              <a:defRPr sz="1300">
                <a:solidFill>
                  <a:schemeClr val="dk2"/>
                </a:solidFill>
                <a:latin typeface="Arial Narrow"/>
                <a:ea typeface="Arial Narrow"/>
                <a:cs typeface="Arial Narrow"/>
                <a:sym typeface="Arial Narrow"/>
              </a:defRPr>
            </a:lvl6pPr>
            <a:lvl7pPr lvl="6" algn="r">
              <a:buNone/>
              <a:defRPr sz="1300">
                <a:solidFill>
                  <a:schemeClr val="dk2"/>
                </a:solidFill>
                <a:latin typeface="Arial Narrow"/>
                <a:ea typeface="Arial Narrow"/>
                <a:cs typeface="Arial Narrow"/>
                <a:sym typeface="Arial Narrow"/>
              </a:defRPr>
            </a:lvl7pPr>
            <a:lvl8pPr lvl="7" algn="r">
              <a:buNone/>
              <a:defRPr sz="1300">
                <a:solidFill>
                  <a:schemeClr val="dk2"/>
                </a:solidFill>
                <a:latin typeface="Arial Narrow"/>
                <a:ea typeface="Arial Narrow"/>
                <a:cs typeface="Arial Narrow"/>
                <a:sym typeface="Arial Narrow"/>
              </a:defRPr>
            </a:lvl8pPr>
            <a:lvl9pPr lvl="8" algn="r">
              <a:buNone/>
              <a:defRPr sz="1300">
                <a:solidFill>
                  <a:schemeClr val="dk2"/>
                </a:solidFill>
                <a:latin typeface="Arial Narrow"/>
                <a:ea typeface="Arial Narrow"/>
                <a:cs typeface="Arial Narrow"/>
                <a:sym typeface="Arial Narrow"/>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
        <p:cNvGrpSpPr/>
        <p:nvPr/>
      </p:nvGrpSpPr>
      <p:grpSpPr>
        <a:xfrm>
          <a:off x="0" y="0"/>
          <a:ext cx="0" cy="0"/>
          <a:chOff x="0" y="0"/>
          <a:chExt cx="0" cy="0"/>
        </a:xfrm>
      </p:grpSpPr>
      <p:sp>
        <p:nvSpPr>
          <p:cNvPr id="52" name="Google Shape;52;p8"/>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3" name="Google Shape;53;p8"/>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 name="Google Shape;54;p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5" name="Google Shape;55;p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6" name="Google Shape;56;p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response.epa.gov/rrtivscienceandtech"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hyperlink" Target="https://www.nrt.org/Main/Resources.aspx?ResourceType=Endangered%20Species%20Act%20(ESA)%20Section%207&amp;ResourceSection=2"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1"/>
          <p:cNvSpPr txBox="1">
            <a:spLocks noGrp="1"/>
          </p:cNvSpPr>
          <p:nvPr>
            <p:ph type="title"/>
          </p:nvPr>
        </p:nvSpPr>
        <p:spPr>
          <a:xfrm>
            <a:off x="1979400" y="1141675"/>
            <a:ext cx="7050600" cy="139860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chemeClr val="accent1"/>
              </a:buClr>
              <a:buSzPts val="3300"/>
              <a:buFont typeface="Arial Narrow"/>
              <a:buNone/>
            </a:pPr>
            <a:r>
              <a:rPr lang="en-US" sz="3600"/>
              <a:t>Preauthorization of the Use of Dispersants and In-Situ Burning in Offshore Waters of the Southeast U.S.</a:t>
            </a:r>
            <a:endParaRPr sz="3600"/>
          </a:p>
        </p:txBody>
      </p:sp>
      <p:sp>
        <p:nvSpPr>
          <p:cNvPr id="137" name="Google Shape;137;p21"/>
          <p:cNvSpPr txBox="1">
            <a:spLocks noGrp="1"/>
          </p:cNvSpPr>
          <p:nvPr>
            <p:ph type="body" idx="1"/>
          </p:nvPr>
        </p:nvSpPr>
        <p:spPr>
          <a:xfrm>
            <a:off x="3346688" y="2816859"/>
            <a:ext cx="5484900" cy="12243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chemeClr val="dk2"/>
              </a:buClr>
              <a:buSzPts val="1800"/>
              <a:buNone/>
            </a:pPr>
            <a:r>
              <a:rPr lang="en-US" sz="3000">
                <a:solidFill>
                  <a:srgbClr val="000000"/>
                </a:solidFill>
              </a:rPr>
              <a:t>Allison Hernandez</a:t>
            </a:r>
            <a:endParaRPr sz="3000">
              <a:solidFill>
                <a:srgbClr val="000000"/>
              </a:solidFill>
            </a:endParaRPr>
          </a:p>
          <a:p>
            <a:pPr marL="0" lvl="0" indent="0" algn="r" rtl="0">
              <a:spcBef>
                <a:spcPts val="0"/>
              </a:spcBef>
              <a:spcAft>
                <a:spcPts val="0"/>
              </a:spcAft>
              <a:buClr>
                <a:schemeClr val="dk2"/>
              </a:buClr>
              <a:buSzPts val="1800"/>
              <a:buNone/>
            </a:pPr>
            <a:r>
              <a:rPr lang="en-US" sz="3000">
                <a:solidFill>
                  <a:srgbClr val="000000"/>
                </a:solidFill>
              </a:rPr>
              <a:t>NOAA Fisheries </a:t>
            </a:r>
            <a:endParaRPr sz="3000">
              <a:solidFill>
                <a:srgbClr val="000000"/>
              </a:solidFill>
            </a:endParaRPr>
          </a:p>
        </p:txBody>
      </p:sp>
      <p:sp>
        <p:nvSpPr>
          <p:cNvPr id="138" name="Google Shape;138;p21"/>
          <p:cNvSpPr txBox="1">
            <a:spLocks noGrp="1"/>
          </p:cNvSpPr>
          <p:nvPr>
            <p:ph type="body" idx="3"/>
          </p:nvPr>
        </p:nvSpPr>
        <p:spPr>
          <a:xfrm>
            <a:off x="3870700" y="4345075"/>
            <a:ext cx="4816200" cy="5778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chemeClr val="dk2"/>
              </a:buClr>
              <a:buSzPts val="1300"/>
              <a:buNone/>
            </a:pPr>
            <a:r>
              <a:rPr lang="en-US" sz="3000" dirty="0">
                <a:solidFill>
                  <a:srgbClr val="000000"/>
                </a:solidFill>
              </a:rPr>
              <a:t>Presentation for </a:t>
            </a:r>
            <a:endParaRPr sz="3000" dirty="0">
              <a:solidFill>
                <a:srgbClr val="000000"/>
              </a:solidFill>
            </a:endParaRPr>
          </a:p>
          <a:p>
            <a:pPr marL="0" lvl="0" indent="0" algn="r" rtl="0">
              <a:spcBef>
                <a:spcPts val="0"/>
              </a:spcBef>
              <a:spcAft>
                <a:spcPts val="0"/>
              </a:spcAft>
              <a:buClr>
                <a:schemeClr val="dk2"/>
              </a:buClr>
              <a:buSzPts val="1300"/>
              <a:buNone/>
            </a:pPr>
            <a:r>
              <a:rPr lang="en-US" sz="3000" dirty="0" smtClean="0">
                <a:solidFill>
                  <a:srgbClr val="000000"/>
                </a:solidFill>
              </a:rPr>
              <a:t>RRT annual meeting</a:t>
            </a:r>
          </a:p>
          <a:p>
            <a:pPr marL="0" lvl="0" indent="0" algn="r" rtl="0">
              <a:spcBef>
                <a:spcPts val="0"/>
              </a:spcBef>
              <a:spcAft>
                <a:spcPts val="0"/>
              </a:spcAft>
              <a:buClr>
                <a:schemeClr val="dk2"/>
              </a:buClr>
              <a:buSzPts val="1300"/>
              <a:buNone/>
            </a:pPr>
            <a:r>
              <a:rPr lang="en-US" sz="3000" dirty="0" smtClean="0">
                <a:solidFill>
                  <a:srgbClr val="000000"/>
                </a:solidFill>
              </a:rPr>
              <a:t>November 1, 2023</a:t>
            </a:r>
            <a:endParaRPr lang="en-US" sz="3000" dirty="0">
              <a:solidFill>
                <a:srgbClr val="000000"/>
              </a:solidFill>
            </a:endParaRPr>
          </a:p>
          <a:p>
            <a:pPr marL="0" lvl="0" indent="0" algn="r" rtl="0">
              <a:spcBef>
                <a:spcPts val="0"/>
              </a:spcBef>
              <a:spcAft>
                <a:spcPts val="0"/>
              </a:spcAft>
              <a:buClr>
                <a:schemeClr val="dk2"/>
              </a:buClr>
              <a:buSzPts val="1300"/>
              <a:buNone/>
            </a:pPr>
            <a:endParaRPr sz="3000" dirty="0">
              <a:solidFill>
                <a:schemeClr val="tx1"/>
              </a:solidFill>
              <a:highlight>
                <a:srgbClr val="FFFF00"/>
              </a:highlight>
            </a:endParaRPr>
          </a:p>
          <a:p>
            <a:pPr marL="0" lvl="0" indent="0" algn="ctr" rtl="0">
              <a:spcBef>
                <a:spcPts val="0"/>
              </a:spcBef>
              <a:spcAft>
                <a:spcPts val="0"/>
              </a:spcAft>
              <a:buClr>
                <a:schemeClr val="dk2"/>
              </a:buClr>
              <a:buSzPts val="1300"/>
              <a:buNone/>
            </a:pPr>
            <a:endParaRPr dirty="0"/>
          </a:p>
        </p:txBody>
      </p:sp>
      <p:sp>
        <p:nvSpPr>
          <p:cNvPr id="139" name="Google Shape;139;p21"/>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1</a:t>
            </a:fld>
            <a:endParaRPr/>
          </a:p>
        </p:txBody>
      </p:sp>
      <p:pic>
        <p:nvPicPr>
          <p:cNvPr id="5" name="Picture 4"/>
          <p:cNvPicPr>
            <a:picLocks noChangeAspect="1"/>
          </p:cNvPicPr>
          <p:nvPr/>
        </p:nvPicPr>
        <p:blipFill>
          <a:blip r:embed="rId3"/>
          <a:stretch>
            <a:fillRect/>
          </a:stretch>
        </p:blipFill>
        <p:spPr>
          <a:xfrm>
            <a:off x="124119" y="3773509"/>
            <a:ext cx="4559953" cy="2377281"/>
          </a:xfrm>
          <a:prstGeom prst="rect">
            <a:avLst/>
          </a:prstGeom>
          <a:ln>
            <a:solidFill>
              <a:schemeClr val="tx1"/>
            </a:solidFill>
          </a:ln>
        </p:spPr>
      </p:pic>
      <p:sp>
        <p:nvSpPr>
          <p:cNvPr id="10" name="TextBox 9"/>
          <p:cNvSpPr txBox="1"/>
          <p:nvPr/>
        </p:nvSpPr>
        <p:spPr>
          <a:xfrm>
            <a:off x="211182" y="6202329"/>
            <a:ext cx="2156254" cy="261610"/>
          </a:xfrm>
          <a:prstGeom prst="rect">
            <a:avLst/>
          </a:prstGeom>
          <a:noFill/>
        </p:spPr>
        <p:txBody>
          <a:bodyPr wrap="square" rtlCol="0">
            <a:spAutoFit/>
          </a:bodyPr>
          <a:lstStyle/>
          <a:p>
            <a:r>
              <a:rPr lang="en-US" sz="1100" i="1" dirty="0" smtClean="0"/>
              <a:t>Gulf sturgeon</a:t>
            </a:r>
            <a:endParaRPr lang="en-US" sz="1100" i="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29"/>
          <p:cNvSpPr txBox="1">
            <a:spLocks noGrp="1"/>
          </p:cNvSpPr>
          <p:nvPr>
            <p:ph type="body" idx="1"/>
          </p:nvPr>
        </p:nvSpPr>
        <p:spPr>
          <a:xfrm>
            <a:off x="1948525" y="2227850"/>
            <a:ext cx="3585900" cy="2169300"/>
          </a:xfrm>
          <a:prstGeom prst="rect">
            <a:avLst/>
          </a:prstGeom>
          <a:noFill/>
          <a:ln>
            <a:noFill/>
          </a:ln>
        </p:spPr>
        <p:txBody>
          <a:bodyPr spcFirstLastPara="1" wrap="square" lIns="91425" tIns="45700" rIns="91425" bIns="45700" anchor="t" anchorCtr="0">
            <a:noAutofit/>
          </a:bodyPr>
          <a:lstStyle/>
          <a:p>
            <a:pPr marL="228600" lvl="0" indent="-190500" algn="l" rtl="0">
              <a:lnSpc>
                <a:spcPct val="90000"/>
              </a:lnSpc>
              <a:spcBef>
                <a:spcPts val="0"/>
              </a:spcBef>
              <a:spcAft>
                <a:spcPts val="0"/>
              </a:spcAft>
              <a:buClr>
                <a:srgbClr val="000000"/>
              </a:buClr>
              <a:buSzPts val="2200"/>
              <a:buChar char="•"/>
            </a:pPr>
            <a:r>
              <a:rPr lang="en-US" sz="2200">
                <a:solidFill>
                  <a:srgbClr val="000000"/>
                </a:solidFill>
              </a:rPr>
              <a:t>Loggerhead</a:t>
            </a:r>
            <a:endParaRPr sz="2200">
              <a:solidFill>
                <a:srgbClr val="000000"/>
              </a:solidFill>
            </a:endParaRPr>
          </a:p>
          <a:p>
            <a:pPr marL="228600" lvl="0" indent="-190500" algn="l" rtl="0">
              <a:lnSpc>
                <a:spcPct val="90000"/>
              </a:lnSpc>
              <a:spcBef>
                <a:spcPts val="0"/>
              </a:spcBef>
              <a:spcAft>
                <a:spcPts val="0"/>
              </a:spcAft>
              <a:buClr>
                <a:srgbClr val="000000"/>
              </a:buClr>
              <a:buSzPts val="2200"/>
              <a:buChar char="•"/>
            </a:pPr>
            <a:r>
              <a:rPr lang="en-US" sz="2200">
                <a:solidFill>
                  <a:srgbClr val="000000"/>
                </a:solidFill>
              </a:rPr>
              <a:t>North ATL right whale</a:t>
            </a:r>
            <a:endParaRPr sz="2200">
              <a:solidFill>
                <a:srgbClr val="000000"/>
              </a:solidFill>
            </a:endParaRPr>
          </a:p>
          <a:p>
            <a:pPr marL="228600" lvl="0" indent="-190500" algn="l" rtl="0">
              <a:lnSpc>
                <a:spcPct val="90000"/>
              </a:lnSpc>
              <a:spcBef>
                <a:spcPts val="0"/>
              </a:spcBef>
              <a:spcAft>
                <a:spcPts val="0"/>
              </a:spcAft>
              <a:buSzPts val="2200"/>
              <a:buChar char="•"/>
            </a:pPr>
            <a:r>
              <a:rPr lang="en-US" sz="2200"/>
              <a:t>Elkhorn and </a:t>
            </a:r>
            <a:endParaRPr sz="2200"/>
          </a:p>
          <a:p>
            <a:pPr marL="228600" lvl="0" indent="0" algn="l" rtl="0">
              <a:lnSpc>
                <a:spcPct val="90000"/>
              </a:lnSpc>
              <a:spcBef>
                <a:spcPts val="0"/>
              </a:spcBef>
              <a:spcAft>
                <a:spcPts val="0"/>
              </a:spcAft>
              <a:buNone/>
            </a:pPr>
            <a:r>
              <a:rPr lang="en-US" sz="2200"/>
              <a:t>Staghorn</a:t>
            </a:r>
            <a:endParaRPr sz="2200"/>
          </a:p>
          <a:p>
            <a:pPr marL="228600" lvl="0" indent="0" algn="l" rtl="0">
              <a:lnSpc>
                <a:spcPct val="90000"/>
              </a:lnSpc>
              <a:spcBef>
                <a:spcPts val="0"/>
              </a:spcBef>
              <a:spcAft>
                <a:spcPts val="0"/>
              </a:spcAft>
              <a:buNone/>
            </a:pPr>
            <a:r>
              <a:rPr lang="en-US" sz="2200"/>
              <a:t> coral</a:t>
            </a:r>
            <a:endParaRPr sz="2200"/>
          </a:p>
        </p:txBody>
      </p:sp>
      <p:sp>
        <p:nvSpPr>
          <p:cNvPr id="243" name="Google Shape;243;p29"/>
          <p:cNvSpPr txBox="1">
            <a:spLocks noGrp="1"/>
          </p:cNvSpPr>
          <p:nvPr>
            <p:ph type="title"/>
          </p:nvPr>
        </p:nvSpPr>
        <p:spPr>
          <a:xfrm>
            <a:off x="4198906" y="306411"/>
            <a:ext cx="6834600" cy="1325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E4E79"/>
              </a:buClr>
              <a:buSzPts val="4400"/>
              <a:buFont typeface="Arial"/>
              <a:buNone/>
            </a:pPr>
            <a:r>
              <a:rPr lang="en-US" sz="2600" b="1" dirty="0">
                <a:solidFill>
                  <a:srgbClr val="0D9CA7"/>
                </a:solidFill>
                <a:latin typeface="Arial"/>
                <a:ea typeface="Arial"/>
                <a:cs typeface="Arial"/>
                <a:sym typeface="Arial"/>
              </a:rPr>
              <a:t>Designated Critical Habitat </a:t>
            </a:r>
            <a:endParaRPr sz="2600" b="1" dirty="0">
              <a:solidFill>
                <a:srgbClr val="0D9CA7"/>
              </a:solidFill>
              <a:latin typeface="Arial"/>
              <a:ea typeface="Arial"/>
              <a:cs typeface="Arial"/>
              <a:sym typeface="Arial"/>
            </a:endParaRPr>
          </a:p>
        </p:txBody>
      </p:sp>
      <p:sp>
        <p:nvSpPr>
          <p:cNvPr id="244" name="Google Shape;244;p29"/>
          <p:cNvSpPr/>
          <p:nvPr/>
        </p:nvSpPr>
        <p:spPr>
          <a:xfrm>
            <a:off x="2391975" y="3819650"/>
            <a:ext cx="359700" cy="577500"/>
          </a:xfrm>
          <a:prstGeom prst="down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45" name="Google Shape;245;p29"/>
          <p:cNvSpPr/>
          <p:nvPr/>
        </p:nvSpPr>
        <p:spPr>
          <a:xfrm>
            <a:off x="3733906" y="2280700"/>
            <a:ext cx="930000" cy="273000"/>
          </a:xfrm>
          <a:prstGeom prst="right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46" name="Google Shape;246;p29"/>
          <p:cNvSpPr txBox="1">
            <a:spLocks noGrp="1"/>
          </p:cNvSpPr>
          <p:nvPr>
            <p:ph type="sldNum" idx="12"/>
          </p:nvPr>
        </p:nvSpPr>
        <p:spPr>
          <a:xfrm>
            <a:off x="8556784" y="6333134"/>
            <a:ext cx="548700" cy="5250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10</a:t>
            </a:fld>
            <a:endParaRPr/>
          </a:p>
        </p:txBody>
      </p:sp>
      <p:pic>
        <p:nvPicPr>
          <p:cNvPr id="247" name="Google Shape;247;p29"/>
          <p:cNvPicPr preferRelativeResize="0"/>
          <p:nvPr/>
        </p:nvPicPr>
        <p:blipFill>
          <a:blip r:embed="rId3">
            <a:alphaModFix/>
          </a:blip>
          <a:stretch>
            <a:fillRect/>
          </a:stretch>
        </p:blipFill>
        <p:spPr>
          <a:xfrm>
            <a:off x="4796075" y="1438661"/>
            <a:ext cx="4202351" cy="2751100"/>
          </a:xfrm>
          <a:prstGeom prst="rect">
            <a:avLst/>
          </a:prstGeom>
          <a:noFill/>
          <a:ln>
            <a:noFill/>
          </a:ln>
        </p:spPr>
      </p:pic>
      <p:pic>
        <p:nvPicPr>
          <p:cNvPr id="248" name="Google Shape;248;p29"/>
          <p:cNvPicPr preferRelativeResize="0"/>
          <p:nvPr/>
        </p:nvPicPr>
        <p:blipFill>
          <a:blip r:embed="rId4">
            <a:alphaModFix/>
          </a:blip>
          <a:stretch>
            <a:fillRect/>
          </a:stretch>
        </p:blipFill>
        <p:spPr>
          <a:xfrm>
            <a:off x="4527375" y="4397149"/>
            <a:ext cx="3763681" cy="2460851"/>
          </a:xfrm>
          <a:prstGeom prst="rect">
            <a:avLst/>
          </a:prstGeom>
          <a:noFill/>
          <a:ln>
            <a:noFill/>
          </a:ln>
        </p:spPr>
      </p:pic>
      <p:sp>
        <p:nvSpPr>
          <p:cNvPr id="249" name="Google Shape;249;p29"/>
          <p:cNvSpPr/>
          <p:nvPr/>
        </p:nvSpPr>
        <p:spPr>
          <a:xfrm rot="-1108046">
            <a:off x="4434453" y="2846098"/>
            <a:ext cx="501948" cy="2101714"/>
          </a:xfrm>
          <a:prstGeom prst="downArrow">
            <a:avLst>
              <a:gd name="adj1" fmla="val 31814"/>
              <a:gd name="adj2" fmla="val 57269"/>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50" name="Google Shape;250;p29"/>
          <p:cNvPicPr preferRelativeResize="0"/>
          <p:nvPr/>
        </p:nvPicPr>
        <p:blipFill>
          <a:blip r:embed="rId5">
            <a:alphaModFix/>
          </a:blip>
          <a:stretch>
            <a:fillRect/>
          </a:stretch>
        </p:blipFill>
        <p:spPr>
          <a:xfrm>
            <a:off x="383075" y="4397150"/>
            <a:ext cx="3639150" cy="2364799"/>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30"/>
          <p:cNvSpPr txBox="1">
            <a:spLocks noGrp="1"/>
          </p:cNvSpPr>
          <p:nvPr>
            <p:ph type="title"/>
          </p:nvPr>
        </p:nvSpPr>
        <p:spPr>
          <a:xfrm>
            <a:off x="3536574" y="709925"/>
            <a:ext cx="52167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2060"/>
              </a:buClr>
              <a:buSzPts val="4400"/>
              <a:buFont typeface="Arial"/>
              <a:buNone/>
            </a:pPr>
            <a:r>
              <a:rPr lang="en-US" sz="3600" b="1">
                <a:solidFill>
                  <a:srgbClr val="0D9CA7"/>
                </a:solidFill>
                <a:latin typeface="Arial"/>
                <a:ea typeface="Arial"/>
                <a:cs typeface="Arial"/>
                <a:sym typeface="Arial"/>
              </a:rPr>
              <a:t>Stressors Analyzed </a:t>
            </a:r>
            <a:r>
              <a:rPr lang="en-US" sz="3000" b="1">
                <a:solidFill>
                  <a:srgbClr val="0D9CA7"/>
                </a:solidFill>
                <a:latin typeface="Arial"/>
                <a:ea typeface="Arial"/>
                <a:cs typeface="Arial"/>
                <a:sym typeface="Arial"/>
              </a:rPr>
              <a:t>(Effects analysis)</a:t>
            </a:r>
            <a:endParaRPr sz="3000" b="1">
              <a:solidFill>
                <a:srgbClr val="0D9CA7"/>
              </a:solidFill>
              <a:latin typeface="Arial"/>
              <a:ea typeface="Arial"/>
              <a:cs typeface="Arial"/>
              <a:sym typeface="Arial"/>
            </a:endParaRPr>
          </a:p>
        </p:txBody>
      </p:sp>
      <p:sp>
        <p:nvSpPr>
          <p:cNvPr id="257" name="Google Shape;257;p30"/>
          <p:cNvSpPr txBox="1">
            <a:spLocks noGrp="1"/>
          </p:cNvSpPr>
          <p:nvPr>
            <p:ph type="body" idx="1"/>
          </p:nvPr>
        </p:nvSpPr>
        <p:spPr>
          <a:xfrm>
            <a:off x="1964724" y="1904900"/>
            <a:ext cx="6933676" cy="4499100"/>
          </a:xfrm>
          <a:prstGeom prst="rect">
            <a:avLst/>
          </a:prstGeom>
          <a:noFill/>
          <a:ln>
            <a:noFill/>
          </a:ln>
        </p:spPr>
        <p:txBody>
          <a:bodyPr spcFirstLastPara="1" wrap="square" lIns="91425" tIns="45700" rIns="91425" bIns="45700" anchor="t" anchorCtr="0">
            <a:noAutofit/>
          </a:bodyPr>
          <a:lstStyle/>
          <a:p>
            <a:pPr marL="457200" lvl="0" indent="-342900" algn="l" rtl="0">
              <a:spcBef>
                <a:spcPts val="0"/>
              </a:spcBef>
              <a:spcAft>
                <a:spcPts val="0"/>
              </a:spcAft>
              <a:buClr>
                <a:srgbClr val="000000"/>
              </a:buClr>
              <a:buSzPts val="1800"/>
              <a:buChar char="•"/>
            </a:pPr>
            <a:r>
              <a:rPr lang="en-US" dirty="0">
                <a:solidFill>
                  <a:srgbClr val="000000"/>
                </a:solidFill>
              </a:rPr>
              <a:t>Effects of oil (we discuss this because response methods would not be proposed but for the oil spill event)</a:t>
            </a:r>
            <a:endParaRPr dirty="0">
              <a:solidFill>
                <a:srgbClr val="000000"/>
              </a:solidFill>
            </a:endParaRPr>
          </a:p>
          <a:p>
            <a:pPr marL="457200" lvl="0" indent="-342900" algn="l" rtl="0">
              <a:spcBef>
                <a:spcPts val="0"/>
              </a:spcBef>
              <a:spcAft>
                <a:spcPts val="0"/>
              </a:spcAft>
              <a:buClr>
                <a:srgbClr val="000000"/>
              </a:buClr>
              <a:buSzPts val="1800"/>
              <a:buChar char="•"/>
            </a:pPr>
            <a:r>
              <a:rPr lang="en-US" dirty="0">
                <a:solidFill>
                  <a:srgbClr val="000000"/>
                </a:solidFill>
              </a:rPr>
              <a:t>Dispersant application</a:t>
            </a:r>
            <a:endParaRPr dirty="0">
              <a:solidFill>
                <a:srgbClr val="000000"/>
              </a:solidFill>
            </a:endParaRPr>
          </a:p>
          <a:p>
            <a:pPr marL="457200" lvl="0" indent="-342900" algn="l" rtl="0">
              <a:spcBef>
                <a:spcPts val="0"/>
              </a:spcBef>
              <a:spcAft>
                <a:spcPts val="0"/>
              </a:spcAft>
              <a:buClr>
                <a:srgbClr val="000000"/>
              </a:buClr>
              <a:buSzPts val="1800"/>
              <a:buChar char="•"/>
            </a:pPr>
            <a:r>
              <a:rPr lang="en-US" dirty="0">
                <a:solidFill>
                  <a:srgbClr val="000000"/>
                </a:solidFill>
              </a:rPr>
              <a:t>In-situ burning</a:t>
            </a:r>
            <a:endParaRPr dirty="0">
              <a:solidFill>
                <a:srgbClr val="000000"/>
              </a:solidFill>
            </a:endParaRPr>
          </a:p>
          <a:p>
            <a:pPr marL="914400" lvl="1" indent="-342900" algn="l" rtl="0">
              <a:spcBef>
                <a:spcPts val="0"/>
              </a:spcBef>
              <a:spcAft>
                <a:spcPts val="0"/>
              </a:spcAft>
              <a:buClr>
                <a:srgbClr val="000000"/>
              </a:buClr>
              <a:buSzPts val="1800"/>
              <a:buChar char="•"/>
            </a:pPr>
            <a:r>
              <a:rPr lang="en-US" sz="2000" dirty="0">
                <a:solidFill>
                  <a:srgbClr val="000000"/>
                </a:solidFill>
              </a:rPr>
              <a:t>Potential for sea turtle take associated with in-situ burning (take covered under other regulatory regimes and not under incidental take statement)</a:t>
            </a:r>
            <a:endParaRPr sz="2000" dirty="0">
              <a:solidFill>
                <a:srgbClr val="000000"/>
              </a:solidFill>
            </a:endParaRPr>
          </a:p>
          <a:p>
            <a:pPr marL="457200" lvl="0" indent="-330200" algn="l" rtl="0">
              <a:spcBef>
                <a:spcPts val="0"/>
              </a:spcBef>
              <a:spcAft>
                <a:spcPts val="0"/>
              </a:spcAft>
              <a:buClr>
                <a:srgbClr val="000000"/>
              </a:buClr>
              <a:buSzPts val="1600"/>
              <a:buChar char="•"/>
            </a:pPr>
            <a:r>
              <a:rPr lang="en-US" sz="2600" dirty="0" smtClean="0">
                <a:solidFill>
                  <a:srgbClr val="000000"/>
                </a:solidFill>
              </a:rPr>
              <a:t>Many of the effects to species and habitats were found to be insignificant or discountable given </a:t>
            </a:r>
            <a:r>
              <a:rPr lang="en-US" sz="2600" dirty="0">
                <a:solidFill>
                  <a:srgbClr val="000000"/>
                </a:solidFill>
              </a:rPr>
              <a:t>the application of the conservation measures, </a:t>
            </a:r>
            <a:r>
              <a:rPr lang="en-US" sz="2600" dirty="0" smtClean="0">
                <a:solidFill>
                  <a:srgbClr val="000000"/>
                </a:solidFill>
              </a:rPr>
              <a:t>and most </a:t>
            </a:r>
            <a:r>
              <a:rPr lang="en-US" sz="2600" dirty="0">
                <a:solidFill>
                  <a:srgbClr val="000000"/>
                </a:solidFill>
              </a:rPr>
              <a:t>other potential effects are minimized or avoided</a:t>
            </a:r>
            <a:r>
              <a:rPr lang="en-US" sz="2600" dirty="0" smtClean="0">
                <a:solidFill>
                  <a:srgbClr val="000000"/>
                </a:solidFill>
              </a:rPr>
              <a:t>.</a:t>
            </a:r>
            <a:endParaRPr sz="2600" dirty="0">
              <a:solidFill>
                <a:srgbClr val="000000"/>
              </a:solidFill>
            </a:endParaRPr>
          </a:p>
        </p:txBody>
      </p:sp>
      <p:sp>
        <p:nvSpPr>
          <p:cNvPr id="258" name="Google Shape;258;p30"/>
          <p:cNvSpPr txBox="1">
            <a:spLocks noGrp="1"/>
          </p:cNvSpPr>
          <p:nvPr>
            <p:ph type="sldNum" idx="12"/>
          </p:nvPr>
        </p:nvSpPr>
        <p:spPr>
          <a:xfrm>
            <a:off x="8556784" y="6333134"/>
            <a:ext cx="548700" cy="5250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11</a:t>
            </a:fld>
            <a:endParaRPr/>
          </a:p>
        </p:txBody>
      </p:sp>
      <p:pic>
        <p:nvPicPr>
          <p:cNvPr id="9218" name="Picture 2" descr="https://lh7-us.googleusercontent.com/NPsAfzuWjRsrrAso0A2IjCCtmmXOgZIkY3LbSrqN8KGXp2XOLsWWWowTUTO_MNbfxX-v0u46l-7xePV_JMW5OaUfI9zhKV9MbnzPCwyQP_ijmj5yWsrYs44-vTWPRGEKtKe9yhEbtwmt_uCAwlXxSNDVSQ=s204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583" y="4738815"/>
            <a:ext cx="1866141" cy="149683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6273195"/>
            <a:ext cx="2156254" cy="261610"/>
          </a:xfrm>
          <a:prstGeom prst="rect">
            <a:avLst/>
          </a:prstGeom>
          <a:noFill/>
        </p:spPr>
        <p:txBody>
          <a:bodyPr wrap="square" rtlCol="0">
            <a:spAutoFit/>
          </a:bodyPr>
          <a:lstStyle/>
          <a:p>
            <a:r>
              <a:rPr lang="en-US" sz="1100" i="1" dirty="0" err="1" smtClean="0"/>
              <a:t>Mandarinfish</a:t>
            </a:r>
            <a:endParaRPr lang="en-US" sz="1100" i="1" dirty="0"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31"/>
          <p:cNvSpPr txBox="1">
            <a:spLocks noGrp="1"/>
          </p:cNvSpPr>
          <p:nvPr>
            <p:ph type="title"/>
          </p:nvPr>
        </p:nvSpPr>
        <p:spPr>
          <a:xfrm>
            <a:off x="5587100" y="365200"/>
            <a:ext cx="3289200" cy="1169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b="1">
                <a:solidFill>
                  <a:srgbClr val="0D9CA7"/>
                </a:solidFill>
              </a:rPr>
              <a:t>Conclusions</a:t>
            </a:r>
            <a:endParaRPr b="1">
              <a:solidFill>
                <a:srgbClr val="0D9CA7"/>
              </a:solidFill>
            </a:endParaRPr>
          </a:p>
        </p:txBody>
      </p:sp>
      <p:sp>
        <p:nvSpPr>
          <p:cNvPr id="265" name="Google Shape;265;p31"/>
          <p:cNvSpPr txBox="1">
            <a:spLocks noGrp="1"/>
          </p:cNvSpPr>
          <p:nvPr>
            <p:ph type="body" idx="1"/>
          </p:nvPr>
        </p:nvSpPr>
        <p:spPr>
          <a:xfrm>
            <a:off x="1801800" y="1337500"/>
            <a:ext cx="7125300" cy="5230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lang="en-US" dirty="0" smtClean="0"/>
          </a:p>
          <a:p>
            <a:pPr marL="0" lvl="0" indent="0" algn="l" rtl="0">
              <a:spcBef>
                <a:spcPts val="1000"/>
              </a:spcBef>
              <a:spcAft>
                <a:spcPts val="0"/>
              </a:spcAft>
              <a:buNone/>
            </a:pPr>
            <a:r>
              <a:rPr lang="en-US" dirty="0" smtClean="0"/>
              <a:t>Not </a:t>
            </a:r>
            <a:r>
              <a:rPr lang="en-US" dirty="0"/>
              <a:t>likely to jeopardize the continued existence of loggerhead, Kemp’s </a:t>
            </a:r>
            <a:r>
              <a:rPr lang="en-US" dirty="0" err="1"/>
              <a:t>ridley</a:t>
            </a:r>
            <a:r>
              <a:rPr lang="en-US" dirty="0"/>
              <a:t>, hawksbill, leatherback, or green (North and South Atlantic DPS) sea turtles. Additionally, it is NMFS’ biological opinion that the action is not likely to destroy or adversely modify designated critical habitat for the NWA DPS of loggerhead sea turtle. </a:t>
            </a:r>
            <a:endParaRPr dirty="0"/>
          </a:p>
        </p:txBody>
      </p:sp>
      <p:sp>
        <p:nvSpPr>
          <p:cNvPr id="266" name="Google Shape;266;p31"/>
          <p:cNvSpPr txBox="1">
            <a:spLocks noGrp="1"/>
          </p:cNvSpPr>
          <p:nvPr>
            <p:ph type="sldNum" idx="12"/>
          </p:nvPr>
        </p:nvSpPr>
        <p:spPr>
          <a:xfrm>
            <a:off x="8556784" y="6333134"/>
            <a:ext cx="548700" cy="5250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12</a:t>
            </a:fld>
            <a:endParaRPr/>
          </a:p>
        </p:txBody>
      </p:sp>
      <p:pic>
        <p:nvPicPr>
          <p:cNvPr id="5" name="Picture 4"/>
          <p:cNvPicPr>
            <a:picLocks noChangeAspect="1"/>
          </p:cNvPicPr>
          <p:nvPr/>
        </p:nvPicPr>
        <p:blipFill>
          <a:blip r:embed="rId3"/>
          <a:stretch>
            <a:fillRect/>
          </a:stretch>
        </p:blipFill>
        <p:spPr>
          <a:xfrm>
            <a:off x="188954" y="5091975"/>
            <a:ext cx="2131619" cy="1688242"/>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32"/>
          <p:cNvSpPr txBox="1">
            <a:spLocks noGrp="1"/>
          </p:cNvSpPr>
          <p:nvPr>
            <p:ph type="title"/>
          </p:nvPr>
        </p:nvSpPr>
        <p:spPr>
          <a:xfrm>
            <a:off x="2453700" y="800750"/>
            <a:ext cx="57189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solidFill>
                  <a:srgbClr val="0D9CA7"/>
                </a:solidFill>
              </a:rPr>
              <a:t>Implementation phase</a:t>
            </a:r>
            <a:endParaRPr>
              <a:solidFill>
                <a:srgbClr val="0D9CA7"/>
              </a:solidFill>
            </a:endParaRPr>
          </a:p>
        </p:txBody>
      </p:sp>
      <p:sp>
        <p:nvSpPr>
          <p:cNvPr id="273" name="Google Shape;273;p32"/>
          <p:cNvSpPr txBox="1">
            <a:spLocks noGrp="1"/>
          </p:cNvSpPr>
          <p:nvPr>
            <p:ph type="sldNum" idx="12"/>
          </p:nvPr>
        </p:nvSpPr>
        <p:spPr>
          <a:xfrm>
            <a:off x="8556784" y="6333134"/>
            <a:ext cx="548700" cy="5250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13</a:t>
            </a:fld>
            <a:endParaRPr/>
          </a:p>
        </p:txBody>
      </p:sp>
      <p:sp>
        <p:nvSpPr>
          <p:cNvPr id="274" name="Google Shape;274;p32"/>
          <p:cNvSpPr txBox="1"/>
          <p:nvPr/>
        </p:nvSpPr>
        <p:spPr>
          <a:xfrm>
            <a:off x="1974650" y="1849100"/>
            <a:ext cx="6795000" cy="4247286"/>
          </a:xfrm>
          <a:prstGeom prst="rect">
            <a:avLst/>
          </a:prstGeom>
          <a:noFill/>
          <a:ln>
            <a:noFill/>
          </a:ln>
        </p:spPr>
        <p:txBody>
          <a:bodyPr spcFirstLastPara="1" wrap="square" lIns="91425" tIns="91425" rIns="91425" bIns="91425" anchor="t" anchorCtr="0">
            <a:spAutoFit/>
          </a:bodyPr>
          <a:lstStyle/>
          <a:p>
            <a:pPr marL="457200" lvl="0" indent="-381000" algn="l" rtl="0">
              <a:spcBef>
                <a:spcPts val="0"/>
              </a:spcBef>
              <a:spcAft>
                <a:spcPts val="0"/>
              </a:spcAft>
              <a:buSzPts val="2400"/>
              <a:buFont typeface="Calibri"/>
              <a:buChar char="●"/>
            </a:pPr>
            <a:r>
              <a:rPr lang="en-US" sz="2400" dirty="0" err="1">
                <a:latin typeface="Calibri"/>
                <a:ea typeface="Calibri"/>
                <a:cs typeface="Calibri"/>
                <a:sym typeface="Calibri"/>
              </a:rPr>
              <a:t>BiOp</a:t>
            </a:r>
            <a:r>
              <a:rPr lang="en-US" sz="2400" dirty="0">
                <a:latin typeface="Calibri"/>
                <a:ea typeface="Calibri"/>
                <a:cs typeface="Calibri"/>
                <a:sym typeface="Calibri"/>
              </a:rPr>
              <a:t> currently under </a:t>
            </a:r>
            <a:r>
              <a:rPr lang="en-US" sz="2400" dirty="0" smtClean="0">
                <a:latin typeface="Calibri"/>
                <a:ea typeface="Calibri"/>
                <a:cs typeface="Calibri"/>
                <a:sym typeface="Calibri"/>
              </a:rPr>
              <a:t>implementation </a:t>
            </a:r>
          </a:p>
          <a:p>
            <a:pPr marL="457200" lvl="0" indent="-381000" algn="l" rtl="0">
              <a:spcBef>
                <a:spcPts val="0"/>
              </a:spcBef>
              <a:spcAft>
                <a:spcPts val="0"/>
              </a:spcAft>
              <a:buSzPts val="2400"/>
              <a:buFont typeface="Calibri"/>
              <a:buChar char="●"/>
            </a:pPr>
            <a:r>
              <a:rPr lang="en-US" sz="2400" dirty="0" smtClean="0">
                <a:latin typeface="Calibri"/>
                <a:ea typeface="Calibri"/>
                <a:cs typeface="Calibri"/>
                <a:sym typeface="Calibri"/>
              </a:rPr>
              <a:t>Annual </a:t>
            </a:r>
            <a:r>
              <a:rPr lang="en-US" sz="2400" dirty="0">
                <a:latin typeface="Calibri"/>
                <a:ea typeface="Calibri"/>
                <a:cs typeface="Calibri"/>
                <a:sym typeface="Calibri"/>
              </a:rPr>
              <a:t>activity reviews </a:t>
            </a:r>
            <a:r>
              <a:rPr lang="en-US" sz="2400" dirty="0" smtClean="0">
                <a:latin typeface="Calibri"/>
                <a:ea typeface="Calibri"/>
                <a:cs typeface="Calibri"/>
                <a:sym typeface="Calibri"/>
              </a:rPr>
              <a:t>may </a:t>
            </a:r>
            <a:r>
              <a:rPr lang="en-US" sz="2400" dirty="0">
                <a:latin typeface="Calibri"/>
                <a:ea typeface="Calibri"/>
                <a:cs typeface="Calibri"/>
                <a:sym typeface="Calibri"/>
              </a:rPr>
              <a:t>be conducted during RRT IV annual </a:t>
            </a:r>
            <a:r>
              <a:rPr lang="en-US" sz="2400" dirty="0" smtClean="0">
                <a:latin typeface="Calibri"/>
                <a:ea typeface="Calibri"/>
                <a:cs typeface="Calibri"/>
                <a:sym typeface="Calibri"/>
              </a:rPr>
              <a:t>meetings</a:t>
            </a:r>
            <a:endParaRPr sz="2400" dirty="0" smtClean="0">
              <a:latin typeface="Calibri"/>
              <a:ea typeface="Calibri"/>
              <a:cs typeface="Calibri"/>
              <a:sym typeface="Calibri"/>
            </a:endParaRPr>
          </a:p>
          <a:p>
            <a:pPr marL="914400" lvl="1" indent="-381000" algn="l" rtl="0">
              <a:spcBef>
                <a:spcPts val="0"/>
              </a:spcBef>
              <a:spcAft>
                <a:spcPts val="0"/>
              </a:spcAft>
              <a:buSzPts val="2400"/>
              <a:buFont typeface="Calibri"/>
              <a:buChar char="○"/>
            </a:pPr>
            <a:r>
              <a:rPr lang="en-US" sz="2400" dirty="0" smtClean="0">
                <a:latin typeface="Calibri"/>
                <a:ea typeface="Calibri"/>
                <a:cs typeface="Calibri"/>
                <a:sym typeface="Calibri"/>
              </a:rPr>
              <a:t>Listing/Delisting of ESA species and designated critical habitat</a:t>
            </a:r>
            <a:endParaRPr sz="2400" dirty="0" smtClean="0">
              <a:latin typeface="Calibri"/>
              <a:ea typeface="Calibri"/>
              <a:cs typeface="Calibri"/>
              <a:sym typeface="Calibri"/>
            </a:endParaRPr>
          </a:p>
          <a:p>
            <a:pPr marL="914400" lvl="1" indent="-381000" algn="l" rtl="0">
              <a:spcBef>
                <a:spcPts val="0"/>
              </a:spcBef>
              <a:spcAft>
                <a:spcPts val="0"/>
              </a:spcAft>
              <a:buSzPts val="2400"/>
              <a:buFont typeface="Calibri"/>
              <a:buChar char="○"/>
            </a:pPr>
            <a:r>
              <a:rPr lang="en-US" sz="2400" dirty="0" smtClean="0">
                <a:latin typeface="Calibri"/>
                <a:ea typeface="Calibri"/>
                <a:cs typeface="Calibri"/>
                <a:sym typeface="Calibri"/>
              </a:rPr>
              <a:t>Contacts </a:t>
            </a:r>
            <a:r>
              <a:rPr lang="en-US" sz="2400" dirty="0">
                <a:latin typeface="Calibri"/>
                <a:ea typeface="Calibri"/>
                <a:cs typeface="Calibri"/>
                <a:sym typeface="Calibri"/>
              </a:rPr>
              <a:t>verification and updates</a:t>
            </a:r>
            <a:endParaRPr sz="2400" dirty="0">
              <a:latin typeface="Calibri"/>
              <a:ea typeface="Calibri"/>
              <a:cs typeface="Calibri"/>
              <a:sym typeface="Calibri"/>
            </a:endParaRPr>
          </a:p>
          <a:p>
            <a:pPr marL="914400" lvl="1" indent="-381000" algn="l" rtl="0">
              <a:spcBef>
                <a:spcPts val="0"/>
              </a:spcBef>
              <a:spcAft>
                <a:spcPts val="0"/>
              </a:spcAft>
              <a:buSzPts val="2400"/>
              <a:buFont typeface="Calibri"/>
              <a:buChar char="○"/>
            </a:pPr>
            <a:r>
              <a:rPr lang="en-US" sz="2400" dirty="0">
                <a:latin typeface="Calibri"/>
                <a:ea typeface="Calibri"/>
                <a:cs typeface="Calibri"/>
                <a:sym typeface="Calibri"/>
              </a:rPr>
              <a:t>Discuss what is working/not working under ESA- adaptive management</a:t>
            </a:r>
            <a:endParaRPr sz="2400" dirty="0">
              <a:latin typeface="Calibri"/>
              <a:ea typeface="Calibri"/>
              <a:cs typeface="Calibri"/>
              <a:sym typeface="Calibri"/>
            </a:endParaRPr>
          </a:p>
          <a:p>
            <a:pPr marL="914400" lvl="1" indent="-381000" algn="l" rtl="0">
              <a:spcBef>
                <a:spcPts val="0"/>
              </a:spcBef>
              <a:spcAft>
                <a:spcPts val="0"/>
              </a:spcAft>
              <a:buSzPts val="2400"/>
              <a:buFont typeface="Calibri"/>
              <a:buChar char="○"/>
            </a:pPr>
            <a:r>
              <a:rPr lang="en-US" sz="2400" dirty="0">
                <a:latin typeface="Calibri"/>
                <a:ea typeface="Calibri"/>
                <a:cs typeface="Calibri"/>
                <a:sym typeface="Calibri"/>
              </a:rPr>
              <a:t>Discuss conservation measures as they relate to operations</a:t>
            </a:r>
            <a:endParaRPr sz="2400" dirty="0">
              <a:latin typeface="Calibri"/>
              <a:ea typeface="Calibri"/>
              <a:cs typeface="Calibri"/>
              <a:sym typeface="Calibri"/>
            </a:endParaRPr>
          </a:p>
          <a:p>
            <a:pPr marL="914400" lvl="1" indent="-381000" algn="l" rtl="0">
              <a:spcBef>
                <a:spcPts val="0"/>
              </a:spcBef>
              <a:spcAft>
                <a:spcPts val="0"/>
              </a:spcAft>
              <a:buSzPts val="2400"/>
              <a:buFont typeface="Calibri"/>
              <a:buChar char="○"/>
            </a:pPr>
            <a:r>
              <a:rPr lang="en-US" sz="2400" dirty="0">
                <a:latin typeface="Calibri"/>
                <a:ea typeface="Calibri"/>
                <a:cs typeface="Calibri"/>
                <a:sym typeface="Calibri"/>
              </a:rPr>
              <a:t>Other reference/guidance updates</a:t>
            </a:r>
            <a:endParaRPr sz="2400" dirty="0">
              <a:latin typeface="Calibri"/>
              <a:ea typeface="Calibri"/>
              <a:cs typeface="Calibri"/>
              <a:sym typeface="Calibri"/>
            </a:endParaRPr>
          </a:p>
        </p:txBody>
      </p:sp>
      <p:pic>
        <p:nvPicPr>
          <p:cNvPr id="5" name="Picture 6" descr="https://lh7-us.googleusercontent.com/UgrHJohys3S-V3N4dYKs6HcpvyasfKmb7ku0xng8MkwLBk15UitG3-RZN-tGmTks7vnDLjX4uuTGB74802lLuA9dnJXZFBzDV5fD0MD5uHwrmAyQNH6XW7fTmrnKA-86jgEgGvoFgQ0w8qi46rlbIbzAJw=s204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01" y="3663232"/>
            <a:ext cx="2294008" cy="266990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6333134"/>
            <a:ext cx="2156254" cy="230832"/>
          </a:xfrm>
          <a:prstGeom prst="rect">
            <a:avLst/>
          </a:prstGeom>
          <a:noFill/>
        </p:spPr>
        <p:txBody>
          <a:bodyPr wrap="square" rtlCol="0">
            <a:spAutoFit/>
          </a:bodyPr>
          <a:lstStyle/>
          <a:p>
            <a:r>
              <a:rPr lang="en-US" sz="900" i="1" dirty="0" smtClean="0"/>
              <a:t>Image courtesy of </a:t>
            </a:r>
            <a:r>
              <a:rPr lang="en-US" sz="900" i="1" dirty="0" err="1" smtClean="0"/>
              <a:t>D.Burdick</a:t>
            </a:r>
            <a:endParaRPr lang="en-US" sz="900" i="1" dirty="0"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17789" y="1141666"/>
            <a:ext cx="5369011" cy="1398472"/>
          </a:xfrm>
        </p:spPr>
        <p:txBody>
          <a:bodyPr/>
          <a:lstStyle/>
          <a:p>
            <a:r>
              <a:rPr lang="en-US" dirty="0" smtClean="0"/>
              <a:t>Endangered Species Act Section </a:t>
            </a:r>
            <a:r>
              <a:rPr lang="en-US" dirty="0"/>
              <a:t>7 </a:t>
            </a:r>
            <a:r>
              <a:rPr lang="en-US" dirty="0" smtClean="0"/>
              <a:t>Consultation Overview </a:t>
            </a:r>
            <a:r>
              <a:rPr lang="en-US" dirty="0"/>
              <a:t/>
            </a:r>
            <a:br>
              <a:rPr lang="en-US" dirty="0"/>
            </a:br>
            <a:r>
              <a:rPr lang="en-US" sz="1800" dirty="0"/>
              <a:t>(16 U.S.C. §1531 et seq.) </a:t>
            </a:r>
          </a:p>
        </p:txBody>
      </p:sp>
      <p:sp>
        <p:nvSpPr>
          <p:cNvPr id="6" name="Slide Number Placeholder 5"/>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a:t>
            </a:fld>
            <a:endParaRPr lang="en-US"/>
          </a:p>
        </p:txBody>
      </p:sp>
      <p:pic>
        <p:nvPicPr>
          <p:cNvPr id="4098" name="Picture 2" descr="https://lh5.googleusercontent.com/-nN6Ro4aPuGe3x15ap7L_XVspLxiQFZZX1mveyVOoBoioK-ViDqZTS5KpGzXzxJjWDUwx_xRy5FdnFAL3YyBm4kZUFXRPpfFsOvRTesRIyOIOGPNNFiR3kjRAWITcmPLM-nu4aDyZrVGGQMw0GJG3iRrAA=s204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7085" y="2786422"/>
            <a:ext cx="6444049" cy="323480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805" y="5015127"/>
            <a:ext cx="2540000" cy="1498600"/>
          </a:xfrm>
          <a:prstGeom prst="rect">
            <a:avLst/>
          </a:prstGeom>
          <a:ln>
            <a:solidFill>
              <a:schemeClr val="tx1"/>
            </a:solidFill>
          </a:ln>
        </p:spPr>
      </p:pic>
      <p:sp>
        <p:nvSpPr>
          <p:cNvPr id="12" name="TextBox 11"/>
          <p:cNvSpPr txBox="1"/>
          <p:nvPr/>
        </p:nvSpPr>
        <p:spPr>
          <a:xfrm>
            <a:off x="285322" y="6513727"/>
            <a:ext cx="2156254" cy="261610"/>
          </a:xfrm>
          <a:prstGeom prst="rect">
            <a:avLst/>
          </a:prstGeom>
          <a:noFill/>
        </p:spPr>
        <p:txBody>
          <a:bodyPr wrap="square" rtlCol="0">
            <a:spAutoFit/>
          </a:bodyPr>
          <a:lstStyle/>
          <a:p>
            <a:r>
              <a:rPr lang="en-US" sz="1100" i="1" dirty="0" smtClean="0"/>
              <a:t>Hawksbill turtle</a:t>
            </a:r>
            <a:endParaRPr lang="en-US" sz="1100" i="1" dirty="0"/>
          </a:p>
        </p:txBody>
      </p:sp>
    </p:spTree>
    <p:extLst>
      <p:ext uri="{BB962C8B-B14F-4D97-AF65-F5344CB8AC3E}">
        <p14:creationId xmlns:p14="http://schemas.microsoft.com/office/powerpoint/2010/main" val="17063198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2"/>
          <p:cNvSpPr txBox="1">
            <a:spLocks noGrp="1"/>
          </p:cNvSpPr>
          <p:nvPr>
            <p:ph type="title"/>
          </p:nvPr>
        </p:nvSpPr>
        <p:spPr>
          <a:xfrm>
            <a:off x="3127250" y="341369"/>
            <a:ext cx="5485200" cy="4764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r>
              <a:rPr lang="en-US"/>
              <a:t>Consultation History</a:t>
            </a:r>
            <a:endParaRPr/>
          </a:p>
        </p:txBody>
      </p:sp>
      <p:grpSp>
        <p:nvGrpSpPr>
          <p:cNvPr id="146" name="Google Shape;146;p22"/>
          <p:cNvGrpSpPr/>
          <p:nvPr/>
        </p:nvGrpSpPr>
        <p:grpSpPr>
          <a:xfrm>
            <a:off x="2314767" y="683149"/>
            <a:ext cx="6701931" cy="1242631"/>
            <a:chOff x="3562350" y="934025"/>
            <a:chExt cx="4042665" cy="740675"/>
          </a:xfrm>
        </p:grpSpPr>
        <p:sp>
          <p:nvSpPr>
            <p:cNvPr id="147" name="Google Shape;147;p22"/>
            <p:cNvSpPr txBox="1"/>
            <p:nvPr/>
          </p:nvSpPr>
          <p:spPr>
            <a:xfrm>
              <a:off x="4876815" y="977228"/>
              <a:ext cx="2728200" cy="365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200" b="1">
                  <a:solidFill>
                    <a:srgbClr val="840D35"/>
                  </a:solidFill>
                  <a:latin typeface="Roboto"/>
                  <a:ea typeface="Roboto"/>
                  <a:cs typeface="Roboto"/>
                  <a:sym typeface="Roboto"/>
                </a:rPr>
                <a:t>Regional Response Team IV began discussions with NMFS Southeast Regional Office, which provided technical assistance.</a:t>
              </a:r>
              <a:endParaRPr sz="1200" b="1">
                <a:solidFill>
                  <a:srgbClr val="840D35"/>
                </a:solidFill>
                <a:latin typeface="Roboto"/>
                <a:ea typeface="Roboto"/>
                <a:cs typeface="Roboto"/>
                <a:sym typeface="Roboto"/>
              </a:endParaRPr>
            </a:p>
            <a:p>
              <a:pPr marL="0" lvl="0" indent="0" algn="l" rtl="0">
                <a:lnSpc>
                  <a:spcPct val="115000"/>
                </a:lnSpc>
                <a:spcBef>
                  <a:spcPts val="1600"/>
                </a:spcBef>
                <a:spcAft>
                  <a:spcPts val="1600"/>
                </a:spcAft>
                <a:buNone/>
              </a:pPr>
              <a:endParaRPr sz="1200" b="1">
                <a:solidFill>
                  <a:srgbClr val="840D35"/>
                </a:solidFill>
                <a:latin typeface="Roboto"/>
                <a:ea typeface="Roboto"/>
                <a:cs typeface="Roboto"/>
                <a:sym typeface="Roboto"/>
              </a:endParaRPr>
            </a:p>
          </p:txBody>
        </p:sp>
        <p:sp>
          <p:nvSpPr>
            <p:cNvPr id="148" name="Google Shape;148;p22"/>
            <p:cNvSpPr txBox="1"/>
            <p:nvPr/>
          </p:nvSpPr>
          <p:spPr>
            <a:xfrm>
              <a:off x="3562350" y="934025"/>
              <a:ext cx="758400" cy="3081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US" sz="1200" b="1">
                  <a:solidFill>
                    <a:srgbClr val="840D35"/>
                  </a:solidFill>
                  <a:latin typeface="Roboto"/>
                  <a:ea typeface="Roboto"/>
                  <a:cs typeface="Roboto"/>
                  <a:sym typeface="Roboto"/>
                </a:rPr>
                <a:t>2014</a:t>
              </a:r>
              <a:endParaRPr sz="1200" b="1">
                <a:solidFill>
                  <a:srgbClr val="840D35"/>
                </a:solidFill>
                <a:latin typeface="Roboto"/>
                <a:ea typeface="Roboto"/>
                <a:cs typeface="Roboto"/>
                <a:sym typeface="Roboto"/>
              </a:endParaRPr>
            </a:p>
          </p:txBody>
        </p:sp>
        <p:sp>
          <p:nvSpPr>
            <p:cNvPr id="149" name="Google Shape;149;p22"/>
            <p:cNvSpPr/>
            <p:nvPr/>
          </p:nvSpPr>
          <p:spPr>
            <a:xfrm>
              <a:off x="4517125" y="1086100"/>
              <a:ext cx="133500" cy="588600"/>
            </a:xfrm>
            <a:prstGeom prst="rect">
              <a:avLst/>
            </a:prstGeom>
            <a:solidFill>
              <a:srgbClr val="840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0" name="Google Shape;150;p22"/>
            <p:cNvCxnSpPr/>
            <p:nvPr/>
          </p:nvCxnSpPr>
          <p:spPr>
            <a:xfrm rot="10800000">
              <a:off x="4318975" y="1083450"/>
              <a:ext cx="529800" cy="0"/>
            </a:xfrm>
            <a:prstGeom prst="straightConnector1">
              <a:avLst/>
            </a:prstGeom>
            <a:noFill/>
            <a:ln w="9525" cap="flat" cmpd="sng">
              <a:solidFill>
                <a:srgbClr val="840D35"/>
              </a:solidFill>
              <a:prstDash val="solid"/>
              <a:round/>
              <a:headEnd type="none" w="sm" len="sm"/>
              <a:tailEnd type="none" w="sm" len="sm"/>
            </a:ln>
          </p:spPr>
        </p:cxnSp>
      </p:grpSp>
      <p:grpSp>
        <p:nvGrpSpPr>
          <p:cNvPr id="151" name="Google Shape;151;p22"/>
          <p:cNvGrpSpPr/>
          <p:nvPr/>
        </p:nvGrpSpPr>
        <p:grpSpPr>
          <a:xfrm>
            <a:off x="2254892" y="1507942"/>
            <a:ext cx="2192510" cy="1148818"/>
            <a:chOff x="3526233" y="989942"/>
            <a:chExt cx="1322542" cy="684758"/>
          </a:xfrm>
        </p:grpSpPr>
        <p:sp>
          <p:nvSpPr>
            <p:cNvPr id="152" name="Google Shape;152;p22"/>
            <p:cNvSpPr txBox="1"/>
            <p:nvPr/>
          </p:nvSpPr>
          <p:spPr>
            <a:xfrm>
              <a:off x="3526233" y="989942"/>
              <a:ext cx="758400" cy="3081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US" sz="1200" b="1">
                  <a:solidFill>
                    <a:srgbClr val="858585"/>
                  </a:solidFill>
                  <a:latin typeface="Roboto"/>
                  <a:ea typeface="Roboto"/>
                  <a:cs typeface="Roboto"/>
                  <a:sym typeface="Roboto"/>
                </a:rPr>
                <a:t>2015</a:t>
              </a:r>
              <a:endParaRPr sz="1200" b="1">
                <a:solidFill>
                  <a:srgbClr val="858585"/>
                </a:solidFill>
                <a:latin typeface="Roboto"/>
                <a:ea typeface="Roboto"/>
                <a:cs typeface="Roboto"/>
                <a:sym typeface="Roboto"/>
              </a:endParaRPr>
            </a:p>
          </p:txBody>
        </p:sp>
        <p:sp>
          <p:nvSpPr>
            <p:cNvPr id="153" name="Google Shape;153;p22"/>
            <p:cNvSpPr/>
            <p:nvPr/>
          </p:nvSpPr>
          <p:spPr>
            <a:xfrm>
              <a:off x="4517125" y="1086100"/>
              <a:ext cx="133500" cy="588600"/>
            </a:xfrm>
            <a:prstGeom prst="rect">
              <a:avLst/>
            </a:prstGeom>
            <a:solidFill>
              <a:srgbClr val="C2C2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4" name="Google Shape;154;p22"/>
            <p:cNvCxnSpPr/>
            <p:nvPr/>
          </p:nvCxnSpPr>
          <p:spPr>
            <a:xfrm rot="10800000">
              <a:off x="4318975" y="1083450"/>
              <a:ext cx="529800" cy="0"/>
            </a:xfrm>
            <a:prstGeom prst="straightConnector1">
              <a:avLst/>
            </a:prstGeom>
            <a:noFill/>
            <a:ln w="9525" cap="flat" cmpd="sng">
              <a:solidFill>
                <a:srgbClr val="C2C2C2"/>
              </a:solidFill>
              <a:prstDash val="solid"/>
              <a:round/>
              <a:headEnd type="none" w="sm" len="sm"/>
              <a:tailEnd type="none" w="sm" len="sm"/>
            </a:ln>
          </p:spPr>
        </p:cxnSp>
      </p:grpSp>
      <p:grpSp>
        <p:nvGrpSpPr>
          <p:cNvPr id="155" name="Google Shape;155;p22"/>
          <p:cNvGrpSpPr/>
          <p:nvPr/>
        </p:nvGrpSpPr>
        <p:grpSpPr>
          <a:xfrm>
            <a:off x="2332117" y="3245476"/>
            <a:ext cx="6617793" cy="1242672"/>
            <a:chOff x="3572816" y="954839"/>
            <a:chExt cx="3991913" cy="740700"/>
          </a:xfrm>
        </p:grpSpPr>
        <p:sp>
          <p:nvSpPr>
            <p:cNvPr id="156" name="Google Shape;156;p22"/>
            <p:cNvSpPr txBox="1"/>
            <p:nvPr/>
          </p:nvSpPr>
          <p:spPr>
            <a:xfrm>
              <a:off x="4836528" y="954839"/>
              <a:ext cx="2728200" cy="740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200" b="1">
                  <a:solidFill>
                    <a:srgbClr val="858585"/>
                  </a:solidFill>
                  <a:latin typeface="Roboto"/>
                  <a:ea typeface="Roboto"/>
                  <a:cs typeface="Roboto"/>
                  <a:sym typeface="Roboto"/>
                </a:rPr>
                <a:t>RRT IV provided NMFS a supplemental biological assessment (BA)</a:t>
              </a:r>
              <a:endParaRPr sz="1200" b="1">
                <a:solidFill>
                  <a:srgbClr val="858585"/>
                </a:solidFill>
                <a:latin typeface="Roboto"/>
                <a:ea typeface="Roboto"/>
                <a:cs typeface="Roboto"/>
                <a:sym typeface="Roboto"/>
              </a:endParaRPr>
            </a:p>
          </p:txBody>
        </p:sp>
        <p:sp>
          <p:nvSpPr>
            <p:cNvPr id="157" name="Google Shape;157;p22"/>
            <p:cNvSpPr txBox="1"/>
            <p:nvPr/>
          </p:nvSpPr>
          <p:spPr>
            <a:xfrm>
              <a:off x="3572816" y="1010773"/>
              <a:ext cx="758400" cy="3081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US" sz="1200" b="1">
                  <a:solidFill>
                    <a:srgbClr val="858585"/>
                  </a:solidFill>
                  <a:latin typeface="Roboto"/>
                  <a:ea typeface="Roboto"/>
                  <a:cs typeface="Roboto"/>
                  <a:sym typeface="Roboto"/>
                </a:rPr>
                <a:t>2019</a:t>
              </a:r>
              <a:endParaRPr sz="1200" b="1">
                <a:solidFill>
                  <a:srgbClr val="858585"/>
                </a:solidFill>
                <a:latin typeface="Roboto"/>
                <a:ea typeface="Roboto"/>
                <a:cs typeface="Roboto"/>
                <a:sym typeface="Roboto"/>
              </a:endParaRPr>
            </a:p>
          </p:txBody>
        </p:sp>
        <p:sp>
          <p:nvSpPr>
            <p:cNvPr id="158" name="Google Shape;158;p22"/>
            <p:cNvSpPr/>
            <p:nvPr/>
          </p:nvSpPr>
          <p:spPr>
            <a:xfrm>
              <a:off x="4517125" y="1086100"/>
              <a:ext cx="133500" cy="588600"/>
            </a:xfrm>
            <a:prstGeom prst="rect">
              <a:avLst/>
            </a:prstGeom>
            <a:solidFill>
              <a:srgbClr val="C2C2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9" name="Google Shape;159;p22"/>
            <p:cNvCxnSpPr/>
            <p:nvPr/>
          </p:nvCxnSpPr>
          <p:spPr>
            <a:xfrm rot="10800000">
              <a:off x="4318975" y="1083450"/>
              <a:ext cx="529800" cy="0"/>
            </a:xfrm>
            <a:prstGeom prst="straightConnector1">
              <a:avLst/>
            </a:prstGeom>
            <a:noFill/>
            <a:ln w="9525" cap="flat" cmpd="sng">
              <a:solidFill>
                <a:srgbClr val="C2C2C2"/>
              </a:solidFill>
              <a:prstDash val="solid"/>
              <a:round/>
              <a:headEnd type="none" w="sm" len="sm"/>
              <a:tailEnd type="none" w="sm" len="sm"/>
            </a:ln>
          </p:spPr>
        </p:cxnSp>
      </p:grpSp>
      <p:cxnSp>
        <p:nvCxnSpPr>
          <p:cNvPr id="160" name="Google Shape;160;p22"/>
          <p:cNvCxnSpPr/>
          <p:nvPr/>
        </p:nvCxnSpPr>
        <p:spPr>
          <a:xfrm rot="10800000">
            <a:off x="3549727" y="5967433"/>
            <a:ext cx="878400" cy="0"/>
          </a:xfrm>
          <a:prstGeom prst="straightConnector1">
            <a:avLst/>
          </a:prstGeom>
          <a:noFill/>
          <a:ln w="9525" cap="flat" cmpd="sng">
            <a:solidFill>
              <a:srgbClr val="C2C2C2"/>
            </a:solidFill>
            <a:prstDash val="solid"/>
            <a:round/>
            <a:headEnd type="none" w="sm" len="sm"/>
            <a:tailEnd type="none" w="sm" len="sm"/>
          </a:ln>
        </p:spPr>
      </p:cxnSp>
      <p:sp>
        <p:nvSpPr>
          <p:cNvPr id="161" name="Google Shape;161;p22"/>
          <p:cNvSpPr txBox="1"/>
          <p:nvPr/>
        </p:nvSpPr>
        <p:spPr>
          <a:xfrm>
            <a:off x="2398297" y="6339612"/>
            <a:ext cx="1257300" cy="426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b="1" dirty="0" smtClean="0">
                <a:solidFill>
                  <a:schemeClr val="hlink"/>
                </a:solidFill>
                <a:latin typeface="Roboto"/>
                <a:ea typeface="Roboto"/>
                <a:cs typeface="Roboto"/>
                <a:sym typeface="Roboto"/>
              </a:rPr>
              <a:t>March 4, 2021</a:t>
            </a:r>
            <a:endParaRPr sz="1200" b="1" dirty="0">
              <a:solidFill>
                <a:srgbClr val="858585"/>
              </a:solidFill>
              <a:latin typeface="Roboto"/>
              <a:ea typeface="Roboto"/>
              <a:cs typeface="Roboto"/>
              <a:sym typeface="Roboto"/>
            </a:endParaRPr>
          </a:p>
        </p:txBody>
      </p:sp>
      <p:sp>
        <p:nvSpPr>
          <p:cNvPr id="162" name="Google Shape;162;p22"/>
          <p:cNvSpPr txBox="1"/>
          <p:nvPr/>
        </p:nvSpPr>
        <p:spPr>
          <a:xfrm>
            <a:off x="4390581" y="4694141"/>
            <a:ext cx="4522800" cy="339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200" b="1">
                <a:solidFill>
                  <a:srgbClr val="858585"/>
                </a:solidFill>
                <a:latin typeface="Roboto"/>
                <a:ea typeface="Roboto"/>
                <a:cs typeface="Roboto"/>
                <a:sym typeface="Roboto"/>
              </a:rPr>
              <a:t> RRT IV provided remaining information and revised BA</a:t>
            </a:r>
            <a:endParaRPr sz="1200" b="1">
              <a:solidFill>
                <a:srgbClr val="858585"/>
              </a:solidFill>
              <a:latin typeface="Roboto"/>
              <a:ea typeface="Roboto"/>
              <a:cs typeface="Roboto"/>
              <a:sym typeface="Roboto"/>
            </a:endParaRPr>
          </a:p>
        </p:txBody>
      </p:sp>
      <p:sp>
        <p:nvSpPr>
          <p:cNvPr id="163" name="Google Shape;163;p22"/>
          <p:cNvSpPr txBox="1">
            <a:spLocks noGrp="1"/>
          </p:cNvSpPr>
          <p:nvPr>
            <p:ph type="sldNum" idx="12"/>
          </p:nvPr>
        </p:nvSpPr>
        <p:spPr>
          <a:xfrm>
            <a:off x="8556784" y="62569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3</a:t>
            </a:fld>
            <a:endParaRPr/>
          </a:p>
        </p:txBody>
      </p:sp>
      <p:sp>
        <p:nvSpPr>
          <p:cNvPr id="164" name="Google Shape;164;p22"/>
          <p:cNvSpPr txBox="1"/>
          <p:nvPr/>
        </p:nvSpPr>
        <p:spPr>
          <a:xfrm>
            <a:off x="4504325" y="1507925"/>
            <a:ext cx="4466100" cy="47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Arial Narrow"/>
              <a:ea typeface="Arial Narrow"/>
              <a:cs typeface="Arial Narrow"/>
              <a:sym typeface="Arial Narrow"/>
            </a:endParaRPr>
          </a:p>
        </p:txBody>
      </p:sp>
      <p:sp>
        <p:nvSpPr>
          <p:cNvPr id="165" name="Google Shape;165;p22"/>
          <p:cNvSpPr txBox="1"/>
          <p:nvPr/>
        </p:nvSpPr>
        <p:spPr>
          <a:xfrm>
            <a:off x="4390575" y="1507926"/>
            <a:ext cx="4522800" cy="1242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200" b="1">
                <a:solidFill>
                  <a:srgbClr val="858585"/>
                </a:solidFill>
                <a:latin typeface="Roboto"/>
                <a:ea typeface="Roboto"/>
                <a:cs typeface="Roboto"/>
                <a:sym typeface="Roboto"/>
              </a:rPr>
              <a:t>RRTIV requested reinitiation from NMFS Southeast Regional Office</a:t>
            </a:r>
            <a:endParaRPr sz="1200" b="1">
              <a:solidFill>
                <a:srgbClr val="858585"/>
              </a:solidFill>
              <a:latin typeface="Roboto"/>
              <a:ea typeface="Roboto"/>
              <a:cs typeface="Roboto"/>
              <a:sym typeface="Roboto"/>
            </a:endParaRPr>
          </a:p>
        </p:txBody>
      </p:sp>
      <p:grpSp>
        <p:nvGrpSpPr>
          <p:cNvPr id="166" name="Google Shape;166;p22"/>
          <p:cNvGrpSpPr/>
          <p:nvPr/>
        </p:nvGrpSpPr>
        <p:grpSpPr>
          <a:xfrm>
            <a:off x="2288733" y="3961311"/>
            <a:ext cx="6668231" cy="1178763"/>
            <a:chOff x="3547737" y="972093"/>
            <a:chExt cx="4022337" cy="702607"/>
          </a:xfrm>
        </p:grpSpPr>
        <p:sp>
          <p:nvSpPr>
            <p:cNvPr id="167" name="Google Shape;167;p22"/>
            <p:cNvSpPr txBox="1"/>
            <p:nvPr/>
          </p:nvSpPr>
          <p:spPr>
            <a:xfrm>
              <a:off x="4841874" y="972093"/>
              <a:ext cx="2728200" cy="245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200" b="1">
                  <a:solidFill>
                    <a:srgbClr val="840D35"/>
                  </a:solidFill>
                  <a:latin typeface="Roboto"/>
                  <a:ea typeface="Roboto"/>
                  <a:cs typeface="Roboto"/>
                  <a:sym typeface="Roboto"/>
                </a:rPr>
                <a:t>NMFS’ OPR requested a final list of data/information needs for the consultation</a:t>
              </a:r>
              <a:endParaRPr sz="1200" b="1">
                <a:solidFill>
                  <a:srgbClr val="840D35"/>
                </a:solidFill>
                <a:latin typeface="Roboto"/>
                <a:ea typeface="Roboto"/>
                <a:cs typeface="Roboto"/>
                <a:sym typeface="Roboto"/>
              </a:endParaRPr>
            </a:p>
            <a:p>
              <a:pPr marL="0" lvl="0" indent="0" algn="l" rtl="0">
                <a:lnSpc>
                  <a:spcPct val="115000"/>
                </a:lnSpc>
                <a:spcBef>
                  <a:spcPts val="0"/>
                </a:spcBef>
                <a:spcAft>
                  <a:spcPts val="0"/>
                </a:spcAft>
                <a:buNone/>
              </a:pPr>
              <a:endParaRPr sz="1200" b="1">
                <a:solidFill>
                  <a:srgbClr val="840D35"/>
                </a:solidFill>
                <a:latin typeface="Roboto"/>
                <a:ea typeface="Roboto"/>
                <a:cs typeface="Roboto"/>
                <a:sym typeface="Roboto"/>
              </a:endParaRPr>
            </a:p>
          </p:txBody>
        </p:sp>
        <p:sp>
          <p:nvSpPr>
            <p:cNvPr id="168" name="Google Shape;168;p22"/>
            <p:cNvSpPr txBox="1"/>
            <p:nvPr/>
          </p:nvSpPr>
          <p:spPr>
            <a:xfrm>
              <a:off x="3547737" y="972095"/>
              <a:ext cx="758400" cy="3081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US" sz="1200" b="1">
                  <a:solidFill>
                    <a:srgbClr val="840D35"/>
                  </a:solidFill>
                  <a:latin typeface="Roboto"/>
                  <a:ea typeface="Roboto"/>
                  <a:cs typeface="Roboto"/>
                  <a:sym typeface="Roboto"/>
                </a:rPr>
                <a:t>August 2020</a:t>
              </a:r>
              <a:endParaRPr sz="1200" b="1">
                <a:solidFill>
                  <a:srgbClr val="840D35"/>
                </a:solidFill>
                <a:latin typeface="Roboto"/>
                <a:ea typeface="Roboto"/>
                <a:cs typeface="Roboto"/>
                <a:sym typeface="Roboto"/>
              </a:endParaRPr>
            </a:p>
          </p:txBody>
        </p:sp>
        <p:sp>
          <p:nvSpPr>
            <p:cNvPr id="169" name="Google Shape;169;p22"/>
            <p:cNvSpPr/>
            <p:nvPr/>
          </p:nvSpPr>
          <p:spPr>
            <a:xfrm>
              <a:off x="4517125" y="1086100"/>
              <a:ext cx="133500" cy="588600"/>
            </a:xfrm>
            <a:prstGeom prst="rect">
              <a:avLst/>
            </a:prstGeom>
            <a:solidFill>
              <a:srgbClr val="840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70" name="Google Shape;170;p22"/>
            <p:cNvCxnSpPr/>
            <p:nvPr/>
          </p:nvCxnSpPr>
          <p:spPr>
            <a:xfrm rot="10800000">
              <a:off x="4318975" y="1083450"/>
              <a:ext cx="529800" cy="0"/>
            </a:xfrm>
            <a:prstGeom prst="straightConnector1">
              <a:avLst/>
            </a:prstGeom>
            <a:noFill/>
            <a:ln w="9525" cap="flat" cmpd="sng">
              <a:solidFill>
                <a:srgbClr val="840D35"/>
              </a:solidFill>
              <a:prstDash val="solid"/>
              <a:round/>
              <a:headEnd type="none" w="sm" len="sm"/>
              <a:tailEnd type="none" w="sm" len="sm"/>
            </a:ln>
          </p:spPr>
        </p:cxnSp>
      </p:grpSp>
      <p:grpSp>
        <p:nvGrpSpPr>
          <p:cNvPr id="171" name="Google Shape;171;p22"/>
          <p:cNvGrpSpPr/>
          <p:nvPr/>
        </p:nvGrpSpPr>
        <p:grpSpPr>
          <a:xfrm>
            <a:off x="2313177" y="4624023"/>
            <a:ext cx="6682206" cy="2066374"/>
            <a:chOff x="3562350" y="934025"/>
            <a:chExt cx="4030767" cy="1493477"/>
          </a:xfrm>
        </p:grpSpPr>
        <p:sp>
          <p:nvSpPr>
            <p:cNvPr id="172" name="Google Shape;172;p22"/>
            <p:cNvSpPr txBox="1"/>
            <p:nvPr/>
          </p:nvSpPr>
          <p:spPr>
            <a:xfrm>
              <a:off x="3562350" y="934025"/>
              <a:ext cx="758400" cy="3081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US" sz="1200" b="1">
                  <a:solidFill>
                    <a:srgbClr val="858585"/>
                  </a:solidFill>
                  <a:latin typeface="Roboto"/>
                  <a:ea typeface="Roboto"/>
                  <a:cs typeface="Roboto"/>
                  <a:sym typeface="Roboto"/>
                </a:rPr>
                <a:t>October 2020</a:t>
              </a:r>
              <a:endParaRPr sz="1200" b="1">
                <a:solidFill>
                  <a:srgbClr val="858585"/>
                </a:solidFill>
                <a:latin typeface="Roboto"/>
                <a:ea typeface="Roboto"/>
                <a:cs typeface="Roboto"/>
                <a:sym typeface="Roboto"/>
              </a:endParaRPr>
            </a:p>
          </p:txBody>
        </p:sp>
        <p:sp>
          <p:nvSpPr>
            <p:cNvPr id="173" name="Google Shape;173;p22"/>
            <p:cNvSpPr/>
            <p:nvPr/>
          </p:nvSpPr>
          <p:spPr>
            <a:xfrm>
              <a:off x="4517125" y="1086100"/>
              <a:ext cx="133500" cy="588600"/>
            </a:xfrm>
            <a:prstGeom prst="rect">
              <a:avLst/>
            </a:prstGeom>
            <a:solidFill>
              <a:srgbClr val="C2C2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74" name="Google Shape;174;p22"/>
            <p:cNvCxnSpPr/>
            <p:nvPr/>
          </p:nvCxnSpPr>
          <p:spPr>
            <a:xfrm rot="10800000">
              <a:off x="4318975" y="1083450"/>
              <a:ext cx="529800" cy="0"/>
            </a:xfrm>
            <a:prstGeom prst="straightConnector1">
              <a:avLst/>
            </a:prstGeom>
            <a:noFill/>
            <a:ln w="9525" cap="flat" cmpd="sng">
              <a:solidFill>
                <a:srgbClr val="C2C2C2"/>
              </a:solidFill>
              <a:prstDash val="solid"/>
              <a:round/>
              <a:headEnd type="none" w="sm" len="sm"/>
              <a:tailEnd type="none" w="sm" len="sm"/>
            </a:ln>
          </p:spPr>
        </p:cxnSp>
        <p:sp>
          <p:nvSpPr>
            <p:cNvPr id="175" name="Google Shape;175;p22"/>
            <p:cNvSpPr txBox="1"/>
            <p:nvPr/>
          </p:nvSpPr>
          <p:spPr>
            <a:xfrm>
              <a:off x="4864917" y="2182101"/>
              <a:ext cx="2728200" cy="245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200" b="1">
                  <a:solidFill>
                    <a:srgbClr val="0000FF"/>
                  </a:solidFill>
                  <a:latin typeface="Roboto"/>
                  <a:ea typeface="Roboto"/>
                  <a:cs typeface="Roboto"/>
                  <a:sym typeface="Roboto"/>
                </a:rPr>
                <a:t>Final Biological and Conference Opinion </a:t>
              </a:r>
              <a:endParaRPr sz="1200" b="1">
                <a:solidFill>
                  <a:srgbClr val="0000FF"/>
                </a:solidFill>
                <a:latin typeface="Roboto"/>
                <a:ea typeface="Roboto"/>
                <a:cs typeface="Roboto"/>
                <a:sym typeface="Roboto"/>
              </a:endParaRPr>
            </a:p>
          </p:txBody>
        </p:sp>
      </p:grpSp>
      <p:grpSp>
        <p:nvGrpSpPr>
          <p:cNvPr id="176" name="Google Shape;176;p22"/>
          <p:cNvGrpSpPr/>
          <p:nvPr/>
        </p:nvGrpSpPr>
        <p:grpSpPr>
          <a:xfrm>
            <a:off x="2288733" y="2292224"/>
            <a:ext cx="6668231" cy="1178763"/>
            <a:chOff x="3547737" y="972093"/>
            <a:chExt cx="4022337" cy="702607"/>
          </a:xfrm>
        </p:grpSpPr>
        <p:sp>
          <p:nvSpPr>
            <p:cNvPr id="177" name="Google Shape;177;p22"/>
            <p:cNvSpPr txBox="1"/>
            <p:nvPr/>
          </p:nvSpPr>
          <p:spPr>
            <a:xfrm>
              <a:off x="4841874" y="972093"/>
              <a:ext cx="2728200" cy="245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200" b="1">
                  <a:solidFill>
                    <a:srgbClr val="840D35"/>
                  </a:solidFill>
                  <a:latin typeface="Roboto"/>
                  <a:ea typeface="Roboto"/>
                  <a:cs typeface="Roboto"/>
                  <a:sym typeface="Roboto"/>
                </a:rPr>
                <a:t>Consultation transferred from NMFS’ Southeast Regional Office to the NMFS’ Headquarters Office of Protected Resources (OPR) in Maryland</a:t>
              </a:r>
              <a:endParaRPr sz="1200" b="1">
                <a:solidFill>
                  <a:srgbClr val="840D35"/>
                </a:solidFill>
                <a:latin typeface="Roboto"/>
                <a:ea typeface="Roboto"/>
                <a:cs typeface="Roboto"/>
                <a:sym typeface="Roboto"/>
              </a:endParaRPr>
            </a:p>
            <a:p>
              <a:pPr marL="0" lvl="0" indent="0" algn="l" rtl="0">
                <a:lnSpc>
                  <a:spcPct val="115000"/>
                </a:lnSpc>
                <a:spcBef>
                  <a:spcPts val="0"/>
                </a:spcBef>
                <a:spcAft>
                  <a:spcPts val="0"/>
                </a:spcAft>
                <a:buNone/>
              </a:pPr>
              <a:endParaRPr sz="1200" b="1">
                <a:solidFill>
                  <a:srgbClr val="840D35"/>
                </a:solidFill>
                <a:latin typeface="Roboto"/>
                <a:ea typeface="Roboto"/>
                <a:cs typeface="Roboto"/>
                <a:sym typeface="Roboto"/>
              </a:endParaRPr>
            </a:p>
          </p:txBody>
        </p:sp>
        <p:sp>
          <p:nvSpPr>
            <p:cNvPr id="178" name="Google Shape;178;p22"/>
            <p:cNvSpPr txBox="1"/>
            <p:nvPr/>
          </p:nvSpPr>
          <p:spPr>
            <a:xfrm>
              <a:off x="3547737" y="972095"/>
              <a:ext cx="758400" cy="3081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US" sz="1200" b="1">
                  <a:solidFill>
                    <a:srgbClr val="840D35"/>
                  </a:solidFill>
                  <a:latin typeface="Roboto"/>
                  <a:ea typeface="Roboto"/>
                  <a:cs typeface="Roboto"/>
                  <a:sym typeface="Roboto"/>
                </a:rPr>
                <a:t>2017</a:t>
              </a:r>
              <a:endParaRPr sz="1200" b="1">
                <a:solidFill>
                  <a:srgbClr val="840D35"/>
                </a:solidFill>
                <a:latin typeface="Roboto"/>
                <a:ea typeface="Roboto"/>
                <a:cs typeface="Roboto"/>
                <a:sym typeface="Roboto"/>
              </a:endParaRPr>
            </a:p>
          </p:txBody>
        </p:sp>
        <p:sp>
          <p:nvSpPr>
            <p:cNvPr id="179" name="Google Shape;179;p22"/>
            <p:cNvSpPr/>
            <p:nvPr/>
          </p:nvSpPr>
          <p:spPr>
            <a:xfrm>
              <a:off x="4517125" y="1086100"/>
              <a:ext cx="133500" cy="588600"/>
            </a:xfrm>
            <a:prstGeom prst="rect">
              <a:avLst/>
            </a:prstGeom>
            <a:solidFill>
              <a:srgbClr val="840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80" name="Google Shape;180;p22"/>
            <p:cNvCxnSpPr/>
            <p:nvPr/>
          </p:nvCxnSpPr>
          <p:spPr>
            <a:xfrm rot="10800000">
              <a:off x="4318975" y="1083450"/>
              <a:ext cx="529800" cy="0"/>
            </a:xfrm>
            <a:prstGeom prst="straightConnector1">
              <a:avLst/>
            </a:prstGeom>
            <a:noFill/>
            <a:ln w="9525" cap="flat" cmpd="sng">
              <a:solidFill>
                <a:srgbClr val="840D35"/>
              </a:solidFill>
              <a:prstDash val="solid"/>
              <a:round/>
              <a:headEnd type="none" w="sm" len="sm"/>
              <a:tailEnd type="none" w="sm" len="sm"/>
            </a:ln>
          </p:spPr>
        </p:cxnSp>
      </p:grpSp>
      <p:grpSp>
        <p:nvGrpSpPr>
          <p:cNvPr id="181" name="Google Shape;181;p22"/>
          <p:cNvGrpSpPr/>
          <p:nvPr/>
        </p:nvGrpSpPr>
        <p:grpSpPr>
          <a:xfrm>
            <a:off x="1688426" y="5268111"/>
            <a:ext cx="7306352" cy="1188063"/>
            <a:chOff x="3182587" y="966550"/>
            <a:chExt cx="4407258" cy="708150"/>
          </a:xfrm>
        </p:grpSpPr>
        <p:sp>
          <p:nvSpPr>
            <p:cNvPr id="182" name="Google Shape;182;p22"/>
            <p:cNvSpPr txBox="1"/>
            <p:nvPr/>
          </p:nvSpPr>
          <p:spPr>
            <a:xfrm>
              <a:off x="4861645" y="966550"/>
              <a:ext cx="2728200" cy="245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200" b="1">
                  <a:solidFill>
                    <a:srgbClr val="840D35"/>
                  </a:solidFill>
                  <a:latin typeface="Roboto"/>
                  <a:ea typeface="Roboto"/>
                  <a:cs typeface="Roboto"/>
                  <a:sym typeface="Roboto"/>
                </a:rPr>
                <a:t>RRTIV reviewed draft description of the proposed action</a:t>
              </a:r>
              <a:endParaRPr sz="1200" b="1">
                <a:solidFill>
                  <a:srgbClr val="840D35"/>
                </a:solidFill>
                <a:latin typeface="Roboto"/>
                <a:ea typeface="Roboto"/>
                <a:cs typeface="Roboto"/>
                <a:sym typeface="Roboto"/>
              </a:endParaRPr>
            </a:p>
            <a:p>
              <a:pPr marL="0" lvl="0" indent="0" algn="l" rtl="0">
                <a:lnSpc>
                  <a:spcPct val="115000"/>
                </a:lnSpc>
                <a:spcBef>
                  <a:spcPts val="0"/>
                </a:spcBef>
                <a:spcAft>
                  <a:spcPts val="0"/>
                </a:spcAft>
                <a:buNone/>
              </a:pPr>
              <a:endParaRPr sz="1200" b="1">
                <a:solidFill>
                  <a:srgbClr val="840D35"/>
                </a:solidFill>
                <a:latin typeface="Roboto"/>
                <a:ea typeface="Roboto"/>
                <a:cs typeface="Roboto"/>
                <a:sym typeface="Roboto"/>
              </a:endParaRPr>
            </a:p>
          </p:txBody>
        </p:sp>
        <p:sp>
          <p:nvSpPr>
            <p:cNvPr id="183" name="Google Shape;183;p22"/>
            <p:cNvSpPr txBox="1"/>
            <p:nvPr/>
          </p:nvSpPr>
          <p:spPr>
            <a:xfrm>
              <a:off x="3182587" y="972102"/>
              <a:ext cx="1123500" cy="3081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US" sz="1200" b="1">
                  <a:solidFill>
                    <a:srgbClr val="840D35"/>
                  </a:solidFill>
                  <a:latin typeface="Roboto"/>
                  <a:ea typeface="Roboto"/>
                  <a:cs typeface="Roboto"/>
                  <a:sym typeface="Roboto"/>
                </a:rPr>
                <a:t>November 2020</a:t>
              </a:r>
              <a:endParaRPr sz="1200" b="1">
                <a:solidFill>
                  <a:srgbClr val="840D35"/>
                </a:solidFill>
                <a:latin typeface="Roboto"/>
                <a:ea typeface="Roboto"/>
                <a:cs typeface="Roboto"/>
                <a:sym typeface="Roboto"/>
              </a:endParaRPr>
            </a:p>
          </p:txBody>
        </p:sp>
        <p:sp>
          <p:nvSpPr>
            <p:cNvPr id="184" name="Google Shape;184;p22"/>
            <p:cNvSpPr/>
            <p:nvPr/>
          </p:nvSpPr>
          <p:spPr>
            <a:xfrm>
              <a:off x="4517125" y="1086100"/>
              <a:ext cx="133500" cy="588600"/>
            </a:xfrm>
            <a:prstGeom prst="rect">
              <a:avLst/>
            </a:prstGeom>
            <a:solidFill>
              <a:srgbClr val="840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85" name="Google Shape;185;p22"/>
            <p:cNvCxnSpPr/>
            <p:nvPr/>
          </p:nvCxnSpPr>
          <p:spPr>
            <a:xfrm rot="10800000">
              <a:off x="4318975" y="1083450"/>
              <a:ext cx="529800" cy="0"/>
            </a:xfrm>
            <a:prstGeom prst="straightConnector1">
              <a:avLst/>
            </a:prstGeom>
            <a:noFill/>
            <a:ln w="9525" cap="flat" cmpd="sng">
              <a:solidFill>
                <a:srgbClr val="840D35"/>
              </a:solidFill>
              <a:prstDash val="solid"/>
              <a:round/>
              <a:headEnd type="none" w="sm" len="sm"/>
              <a:tailEnd type="none" w="sm" len="sm"/>
            </a:ln>
          </p:spPr>
        </p:cxnSp>
      </p:grpSp>
      <p:sp>
        <p:nvSpPr>
          <p:cNvPr id="186" name="Google Shape;186;p22"/>
          <p:cNvSpPr/>
          <p:nvPr/>
        </p:nvSpPr>
        <p:spPr>
          <a:xfrm>
            <a:off x="3898600" y="5967428"/>
            <a:ext cx="221400" cy="564900"/>
          </a:xfrm>
          <a:prstGeom prst="rect">
            <a:avLst/>
          </a:prstGeom>
          <a:solidFill>
            <a:srgbClr val="C2C2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87" name="Google Shape;187;p22"/>
          <p:cNvCxnSpPr/>
          <p:nvPr/>
        </p:nvCxnSpPr>
        <p:spPr>
          <a:xfrm rot="10800000">
            <a:off x="3549727" y="6519433"/>
            <a:ext cx="878400" cy="0"/>
          </a:xfrm>
          <a:prstGeom prst="straightConnector1">
            <a:avLst/>
          </a:prstGeom>
          <a:noFill/>
          <a:ln w="9525" cap="flat" cmpd="sng">
            <a:solidFill>
              <a:srgbClr val="C2C2C2"/>
            </a:solidFill>
            <a:prstDash val="solid"/>
            <a:round/>
            <a:headEnd type="none" w="sm" len="sm"/>
            <a:tailEnd type="none" w="sm" len="sm"/>
          </a:ln>
        </p:spPr>
      </p:cxnSp>
      <p:sp>
        <p:nvSpPr>
          <p:cNvPr id="188" name="Google Shape;188;p22"/>
          <p:cNvSpPr txBox="1"/>
          <p:nvPr/>
        </p:nvSpPr>
        <p:spPr>
          <a:xfrm>
            <a:off x="1436775" y="5807850"/>
            <a:ext cx="2109300" cy="4263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US" sz="1200" b="1">
                <a:solidFill>
                  <a:srgbClr val="858585"/>
                </a:solidFill>
                <a:latin typeface="Roboto"/>
                <a:ea typeface="Roboto"/>
                <a:cs typeface="Roboto"/>
                <a:sym typeface="Roboto"/>
              </a:rPr>
              <a:t>December 2020</a:t>
            </a:r>
            <a:endParaRPr sz="1200" b="1">
              <a:solidFill>
                <a:srgbClr val="858585"/>
              </a:solidFill>
              <a:latin typeface="Roboto"/>
              <a:ea typeface="Roboto"/>
              <a:cs typeface="Roboto"/>
              <a:sym typeface="Roboto"/>
            </a:endParaRPr>
          </a:p>
        </p:txBody>
      </p:sp>
      <p:sp>
        <p:nvSpPr>
          <p:cNvPr id="189" name="Google Shape;189;p22"/>
          <p:cNvSpPr txBox="1"/>
          <p:nvPr/>
        </p:nvSpPr>
        <p:spPr>
          <a:xfrm>
            <a:off x="4431775" y="5807851"/>
            <a:ext cx="4522800" cy="626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200" b="1">
                <a:solidFill>
                  <a:srgbClr val="858585"/>
                </a:solidFill>
                <a:latin typeface="Roboto"/>
                <a:ea typeface="Roboto"/>
                <a:cs typeface="Roboto"/>
                <a:sym typeface="Roboto"/>
              </a:rPr>
              <a:t>RRTIV decided to conference on proposed critical habitat for corals</a:t>
            </a:r>
            <a:endParaRPr sz="1200" b="1">
              <a:solidFill>
                <a:srgbClr val="858585"/>
              </a:solidFill>
              <a:latin typeface="Roboto"/>
              <a:ea typeface="Roboto"/>
              <a:cs typeface="Roboto"/>
              <a:sym typeface="Roboto"/>
            </a:endParaRPr>
          </a:p>
        </p:txBody>
      </p:sp>
      <p:pic>
        <p:nvPicPr>
          <p:cNvPr id="2" name="Picture 1"/>
          <p:cNvPicPr>
            <a:picLocks noChangeAspect="1"/>
          </p:cNvPicPr>
          <p:nvPr/>
        </p:nvPicPr>
        <p:blipFill>
          <a:blip r:embed="rId3"/>
          <a:stretch>
            <a:fillRect/>
          </a:stretch>
        </p:blipFill>
        <p:spPr>
          <a:xfrm>
            <a:off x="114136" y="3181304"/>
            <a:ext cx="2284161" cy="1497757"/>
          </a:xfrm>
          <a:prstGeom prst="rect">
            <a:avLst/>
          </a:prstGeom>
          <a:ln>
            <a:solidFill>
              <a:schemeClr val="tx1"/>
            </a:solidFill>
          </a:ln>
        </p:spPr>
      </p:pic>
      <p:sp>
        <p:nvSpPr>
          <p:cNvPr id="48" name="TextBox 47"/>
          <p:cNvSpPr txBox="1"/>
          <p:nvPr/>
        </p:nvSpPr>
        <p:spPr>
          <a:xfrm>
            <a:off x="98638" y="4699962"/>
            <a:ext cx="2156254" cy="261610"/>
          </a:xfrm>
          <a:prstGeom prst="rect">
            <a:avLst/>
          </a:prstGeom>
          <a:noFill/>
        </p:spPr>
        <p:txBody>
          <a:bodyPr wrap="square" rtlCol="0">
            <a:spAutoFit/>
          </a:bodyPr>
          <a:lstStyle/>
          <a:p>
            <a:r>
              <a:rPr lang="en-US" sz="1100" i="1" dirty="0" smtClean="0"/>
              <a:t>Elkhorn coral</a:t>
            </a:r>
            <a:endParaRPr lang="en-US" sz="1100" i="1"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3"/>
          <p:cNvSpPr txBox="1">
            <a:spLocks noGrp="1"/>
          </p:cNvSpPr>
          <p:nvPr>
            <p:ph type="title"/>
          </p:nvPr>
        </p:nvSpPr>
        <p:spPr>
          <a:xfrm>
            <a:off x="3013450" y="611400"/>
            <a:ext cx="5400900" cy="768300"/>
          </a:xfrm>
          <a:prstGeom prst="rect">
            <a:avLst/>
          </a:prstGeom>
          <a:noFill/>
          <a:ln>
            <a:noFill/>
          </a:ln>
        </p:spPr>
        <p:txBody>
          <a:bodyPr spcFirstLastPara="1" wrap="square" lIns="91425" tIns="45700" rIns="91425" bIns="45700" anchor="t" anchorCtr="0">
            <a:noAutofit/>
          </a:bodyPr>
          <a:lstStyle/>
          <a:p>
            <a:pPr marL="0" lvl="0" indent="0" algn="ctr" rtl="0">
              <a:lnSpc>
                <a:spcPct val="80000"/>
              </a:lnSpc>
              <a:spcBef>
                <a:spcPts val="0"/>
              </a:spcBef>
              <a:spcAft>
                <a:spcPts val="0"/>
              </a:spcAft>
              <a:buClr>
                <a:schemeClr val="accent1"/>
              </a:buClr>
              <a:buSzPts val="3300"/>
              <a:buFont typeface="Arial Narrow"/>
              <a:buNone/>
            </a:pPr>
            <a:r>
              <a:rPr lang="en-US" sz="4800"/>
              <a:t>Project Overview</a:t>
            </a:r>
            <a:r>
              <a:rPr lang="en-US" sz="6000"/>
              <a:t> </a:t>
            </a:r>
            <a:endParaRPr sz="6000"/>
          </a:p>
        </p:txBody>
      </p:sp>
      <p:sp>
        <p:nvSpPr>
          <p:cNvPr id="197" name="Google Shape;197;p23"/>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4</a:t>
            </a:fld>
            <a:endParaRPr/>
          </a:p>
        </p:txBody>
      </p:sp>
      <p:sp>
        <p:nvSpPr>
          <p:cNvPr id="196" name="Google Shape;196;p23"/>
          <p:cNvSpPr txBox="1">
            <a:spLocks noGrp="1"/>
          </p:cNvSpPr>
          <p:nvPr>
            <p:ph type="body" idx="1"/>
          </p:nvPr>
        </p:nvSpPr>
        <p:spPr>
          <a:xfrm>
            <a:off x="1914850" y="1372675"/>
            <a:ext cx="7109100" cy="46974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1665"/>
              <a:buNone/>
            </a:pPr>
            <a:endParaRPr sz="1665" dirty="0">
              <a:latin typeface="Arial"/>
              <a:ea typeface="Arial"/>
              <a:cs typeface="Arial"/>
              <a:sym typeface="Arial"/>
            </a:endParaRPr>
          </a:p>
          <a:p>
            <a:pPr marL="0" lvl="0" indent="0" algn="l" rtl="0">
              <a:lnSpc>
                <a:spcPct val="90000"/>
              </a:lnSpc>
              <a:spcBef>
                <a:spcPts val="333"/>
              </a:spcBef>
              <a:spcAft>
                <a:spcPts val="0"/>
              </a:spcAft>
              <a:buClr>
                <a:schemeClr val="dk2"/>
              </a:buClr>
              <a:buSzPts val="1665"/>
              <a:buNone/>
            </a:pPr>
            <a:r>
              <a:rPr lang="en-US" sz="2400" dirty="0">
                <a:solidFill>
                  <a:srgbClr val="000000"/>
                </a:solidFill>
                <a:latin typeface="Arial"/>
                <a:ea typeface="Arial"/>
                <a:cs typeface="Arial"/>
                <a:sym typeface="Arial"/>
              </a:rPr>
              <a:t>Action Agencies:  U.S. Coast Guard (lead</a:t>
            </a:r>
            <a:r>
              <a:rPr lang="en-US" sz="2400" dirty="0" smtClean="0">
                <a:solidFill>
                  <a:srgbClr val="000000"/>
                </a:solidFill>
                <a:latin typeface="Arial"/>
                <a:ea typeface="Arial"/>
                <a:cs typeface="Arial"/>
                <a:sym typeface="Arial"/>
              </a:rPr>
              <a:t>) Districts 5, 7, and 8 </a:t>
            </a:r>
            <a:r>
              <a:rPr lang="en-US" sz="2400" dirty="0">
                <a:solidFill>
                  <a:srgbClr val="000000"/>
                </a:solidFill>
                <a:latin typeface="Arial"/>
                <a:ea typeface="Arial"/>
                <a:cs typeface="Arial"/>
                <a:sym typeface="Arial"/>
              </a:rPr>
              <a:t>and Regional Response Team IV</a:t>
            </a:r>
            <a:endParaRPr sz="2400" dirty="0">
              <a:solidFill>
                <a:srgbClr val="000000"/>
              </a:solidFill>
            </a:endParaRPr>
          </a:p>
          <a:p>
            <a:pPr marL="0" lvl="0" indent="0" algn="l" rtl="0">
              <a:lnSpc>
                <a:spcPct val="90000"/>
              </a:lnSpc>
              <a:spcBef>
                <a:spcPts val="333"/>
              </a:spcBef>
              <a:spcAft>
                <a:spcPts val="0"/>
              </a:spcAft>
              <a:buClr>
                <a:schemeClr val="dk2"/>
              </a:buClr>
              <a:buSzPts val="1665"/>
              <a:buNone/>
            </a:pPr>
            <a:endParaRPr sz="2400" dirty="0">
              <a:solidFill>
                <a:srgbClr val="000000"/>
              </a:solidFill>
              <a:latin typeface="Arial"/>
              <a:ea typeface="Arial"/>
              <a:cs typeface="Arial"/>
              <a:sym typeface="Arial"/>
            </a:endParaRPr>
          </a:p>
          <a:p>
            <a:pPr marL="0" lvl="0" indent="0" algn="l" rtl="0">
              <a:lnSpc>
                <a:spcPct val="90000"/>
              </a:lnSpc>
              <a:spcBef>
                <a:spcPts val="333"/>
              </a:spcBef>
              <a:spcAft>
                <a:spcPts val="0"/>
              </a:spcAft>
              <a:buClr>
                <a:schemeClr val="dk2"/>
              </a:buClr>
              <a:buSzPts val="1665"/>
              <a:buNone/>
            </a:pPr>
            <a:r>
              <a:rPr lang="en-US" sz="2400" dirty="0">
                <a:solidFill>
                  <a:srgbClr val="000000"/>
                </a:solidFill>
                <a:latin typeface="Arial"/>
                <a:ea typeface="Arial"/>
                <a:cs typeface="Arial"/>
                <a:sym typeface="Arial"/>
              </a:rPr>
              <a:t>ACTIONS COVERED:</a:t>
            </a:r>
            <a:endParaRPr sz="2400" dirty="0">
              <a:solidFill>
                <a:srgbClr val="000000"/>
              </a:solidFill>
              <a:latin typeface="Arial"/>
              <a:ea typeface="Arial"/>
              <a:cs typeface="Arial"/>
              <a:sym typeface="Arial"/>
            </a:endParaRPr>
          </a:p>
          <a:p>
            <a:pPr marL="0" lvl="0" indent="0" algn="l" rtl="0">
              <a:lnSpc>
                <a:spcPct val="90000"/>
              </a:lnSpc>
              <a:spcBef>
                <a:spcPts val="333"/>
              </a:spcBef>
              <a:spcAft>
                <a:spcPts val="0"/>
              </a:spcAft>
              <a:buClr>
                <a:schemeClr val="dk2"/>
              </a:buClr>
              <a:buSzPts val="1665"/>
              <a:buNone/>
            </a:pPr>
            <a:endParaRPr sz="2400" dirty="0">
              <a:solidFill>
                <a:srgbClr val="000000"/>
              </a:solidFill>
              <a:latin typeface="Arial"/>
              <a:ea typeface="Arial"/>
              <a:cs typeface="Arial"/>
              <a:sym typeface="Arial"/>
            </a:endParaRPr>
          </a:p>
          <a:p>
            <a:pPr marL="1657350" lvl="3" indent="-285750">
              <a:spcBef>
                <a:spcPts val="0"/>
              </a:spcBef>
              <a:buClr>
                <a:srgbClr val="000000"/>
              </a:buClr>
            </a:pPr>
            <a:r>
              <a:rPr lang="en-US" dirty="0" smtClean="0">
                <a:solidFill>
                  <a:srgbClr val="000000"/>
                </a:solidFill>
              </a:rPr>
              <a:t>Preauthorized green zones for dispersant use and in-situ burning (ISB)</a:t>
            </a:r>
            <a:r>
              <a:rPr lang="en-US" b="1" dirty="0" smtClean="0">
                <a:solidFill>
                  <a:srgbClr val="000000"/>
                </a:solidFill>
              </a:rPr>
              <a:t> </a:t>
            </a:r>
            <a:endParaRPr dirty="0" smtClean="0">
              <a:solidFill>
                <a:srgbClr val="000000"/>
              </a:solidFill>
            </a:endParaRPr>
          </a:p>
          <a:p>
            <a:pPr marL="1657350" lvl="3" indent="-285750">
              <a:spcBef>
                <a:spcPts val="1560"/>
              </a:spcBef>
              <a:buClr>
                <a:srgbClr val="000000"/>
              </a:buClr>
            </a:pPr>
            <a:r>
              <a:rPr lang="en-US" dirty="0" smtClean="0">
                <a:solidFill>
                  <a:srgbClr val="000000"/>
                </a:solidFill>
              </a:rPr>
              <a:t>Conditionally (time-restricted) pre-authorized green zones for dispersant use and ISB</a:t>
            </a:r>
            <a:endParaRPr dirty="0" smtClean="0">
              <a:solidFill>
                <a:srgbClr val="000000"/>
              </a:solidFill>
            </a:endParaRPr>
          </a:p>
          <a:p>
            <a:pPr marL="1371600" lvl="3" indent="0">
              <a:spcBef>
                <a:spcPts val="1560"/>
              </a:spcBef>
              <a:buNone/>
            </a:pPr>
            <a:r>
              <a:rPr lang="en-US" dirty="0" smtClean="0">
                <a:solidFill>
                  <a:srgbClr val="000000"/>
                </a:solidFill>
              </a:rPr>
              <a:t>NOT COVERED:</a:t>
            </a:r>
            <a:endParaRPr dirty="0" smtClean="0">
              <a:solidFill>
                <a:srgbClr val="000000"/>
              </a:solidFill>
            </a:endParaRPr>
          </a:p>
          <a:p>
            <a:pPr marL="1657350" lvl="3" indent="-285750">
              <a:spcBef>
                <a:spcPts val="1560"/>
              </a:spcBef>
              <a:buClr>
                <a:srgbClr val="000000"/>
              </a:buClr>
            </a:pPr>
            <a:r>
              <a:rPr lang="en-US" dirty="0" smtClean="0">
                <a:solidFill>
                  <a:srgbClr val="000000"/>
                </a:solidFill>
              </a:rPr>
              <a:t>Yellow zones not pre-authorized</a:t>
            </a:r>
            <a:endParaRPr dirty="0" smtClean="0">
              <a:solidFill>
                <a:srgbClr val="000000"/>
              </a:solidFill>
            </a:endParaRPr>
          </a:p>
          <a:p>
            <a:pPr marL="0" lvl="0" indent="0" algn="l" rtl="0">
              <a:lnSpc>
                <a:spcPct val="90000"/>
              </a:lnSpc>
              <a:spcBef>
                <a:spcPts val="333"/>
              </a:spcBef>
              <a:spcAft>
                <a:spcPts val="0"/>
              </a:spcAft>
              <a:buClr>
                <a:schemeClr val="dk2"/>
              </a:buClr>
              <a:buSzPts val="1665"/>
              <a:buNone/>
            </a:pPr>
            <a:endParaRPr sz="1665" dirty="0">
              <a:latin typeface="Arial"/>
              <a:ea typeface="Arial"/>
              <a:cs typeface="Arial"/>
              <a:sym typeface="Arial"/>
            </a:endParaRPr>
          </a:p>
        </p:txBody>
      </p:sp>
      <p:sp>
        <p:nvSpPr>
          <p:cNvPr id="6" name="TextBox 5"/>
          <p:cNvSpPr txBox="1"/>
          <p:nvPr/>
        </p:nvSpPr>
        <p:spPr>
          <a:xfrm>
            <a:off x="67963" y="6182086"/>
            <a:ext cx="8852170" cy="523220"/>
          </a:xfrm>
          <a:prstGeom prst="rect">
            <a:avLst/>
          </a:prstGeom>
          <a:noFill/>
        </p:spPr>
        <p:txBody>
          <a:bodyPr wrap="square" rtlCol="0">
            <a:spAutoFit/>
          </a:bodyPr>
          <a:lstStyle/>
          <a:p>
            <a:r>
              <a:rPr lang="en-US" dirty="0" smtClean="0"/>
              <a:t>Biological and Conference Opinion available at:  https://www.fisheries.noaa.gov/resource/document/biological-and-conference-opinion-use-dispersants-and-situ-burning-united-states</a:t>
            </a:r>
            <a:endParaRPr lang="en-US" dirty="0"/>
          </a:p>
        </p:txBody>
      </p:sp>
      <p:sp>
        <p:nvSpPr>
          <p:cNvPr id="8" name="TextBox 7"/>
          <p:cNvSpPr txBox="1"/>
          <p:nvPr/>
        </p:nvSpPr>
        <p:spPr>
          <a:xfrm>
            <a:off x="130862" y="5511822"/>
            <a:ext cx="2156254" cy="261610"/>
          </a:xfrm>
          <a:prstGeom prst="rect">
            <a:avLst/>
          </a:prstGeom>
          <a:noFill/>
        </p:spPr>
        <p:txBody>
          <a:bodyPr wrap="square" rtlCol="0">
            <a:spAutoFit/>
          </a:bodyPr>
          <a:lstStyle/>
          <a:p>
            <a:r>
              <a:rPr lang="en-US" sz="1100" i="1" dirty="0" smtClean="0"/>
              <a:t>Oil platform</a:t>
            </a:r>
            <a:endParaRPr lang="en-US" sz="1100" i="1" dirty="0"/>
          </a:p>
        </p:txBody>
      </p:sp>
      <p:pic>
        <p:nvPicPr>
          <p:cNvPr id="1028" name="Picture 4" descr="https://lh7-us.googleusercontent.com/m-2DO0JVvYtE7iHp-FMAAp2gP6_GAWBZfRsBrtjcDlK6oc7vkBE-AoUXJjJfD9shNLg55iR9_8YtygmflnIaGlL9Tc2HJRMQrSmXT-cF7WEmdXVWzHVQUx98grF7p9HOWdqH-joygUlWSCyQPAI2w14t9Q=s204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862" y="3595620"/>
            <a:ext cx="2882588" cy="192322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4"/>
          <p:cNvSpPr txBox="1">
            <a:spLocks noGrp="1"/>
          </p:cNvSpPr>
          <p:nvPr>
            <p:ph type="title"/>
          </p:nvPr>
        </p:nvSpPr>
        <p:spPr>
          <a:xfrm>
            <a:off x="3193307" y="627341"/>
            <a:ext cx="5485200" cy="1398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r>
              <a:rPr lang="en-US"/>
              <a:t>Biological Assessment and associated documents</a:t>
            </a:r>
            <a:endParaRPr/>
          </a:p>
        </p:txBody>
      </p:sp>
      <p:sp>
        <p:nvSpPr>
          <p:cNvPr id="204" name="Google Shape;204;p24"/>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5</a:t>
            </a:fld>
            <a:endParaRPr/>
          </a:p>
        </p:txBody>
      </p:sp>
      <p:sp>
        <p:nvSpPr>
          <p:cNvPr id="205" name="Google Shape;205;p24"/>
          <p:cNvSpPr txBox="1"/>
          <p:nvPr/>
        </p:nvSpPr>
        <p:spPr>
          <a:xfrm>
            <a:off x="2373725" y="1786075"/>
            <a:ext cx="6259500" cy="4493508"/>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SzPts val="1800"/>
              <a:buFont typeface="Arial Narrow"/>
              <a:buChar char="●"/>
            </a:pPr>
            <a:r>
              <a:rPr lang="en-US" sz="2000" u="sng" dirty="0">
                <a:solidFill>
                  <a:schemeClr val="hlink"/>
                </a:solidFill>
                <a:latin typeface="Arial Narrow"/>
                <a:ea typeface="Arial Narrow"/>
                <a:cs typeface="Arial Narrow"/>
                <a:sym typeface="Arial Narrow"/>
                <a:hlinkClick r:id="rId3"/>
              </a:rPr>
              <a:t>https://response.epa.gov/rrtivscienceandtech</a:t>
            </a:r>
            <a:r>
              <a:rPr lang="en-US" sz="2000" dirty="0">
                <a:latin typeface="Arial Narrow"/>
                <a:ea typeface="Arial Narrow"/>
                <a:cs typeface="Arial Narrow"/>
                <a:sym typeface="Arial Narrow"/>
              </a:rPr>
              <a:t> </a:t>
            </a:r>
            <a:endParaRPr sz="2000" dirty="0">
              <a:latin typeface="Arial Narrow"/>
              <a:ea typeface="Arial Narrow"/>
              <a:cs typeface="Arial Narrow"/>
              <a:sym typeface="Arial Narrow"/>
            </a:endParaRPr>
          </a:p>
          <a:p>
            <a:pPr marL="914400" lvl="1" indent="-330200" algn="l" rtl="0">
              <a:spcBef>
                <a:spcPts val="0"/>
              </a:spcBef>
              <a:spcAft>
                <a:spcPts val="0"/>
              </a:spcAft>
              <a:buSzPts val="1600"/>
              <a:buFont typeface="Arial Narrow"/>
              <a:buChar char="○"/>
            </a:pPr>
            <a:r>
              <a:rPr lang="en-US" sz="2000" dirty="0">
                <a:latin typeface="Arial Narrow"/>
                <a:ea typeface="Arial Narrow"/>
                <a:cs typeface="Arial Narrow"/>
                <a:sym typeface="Arial Narrow"/>
              </a:rPr>
              <a:t>Revised Biological Assessment</a:t>
            </a:r>
            <a:endParaRPr sz="2000" dirty="0">
              <a:latin typeface="Arial Narrow"/>
              <a:ea typeface="Arial Narrow"/>
              <a:cs typeface="Arial Narrow"/>
              <a:sym typeface="Arial Narrow"/>
            </a:endParaRPr>
          </a:p>
          <a:p>
            <a:pPr marL="914400" lvl="1" indent="-330200" algn="l" rtl="0">
              <a:spcBef>
                <a:spcPts val="0"/>
              </a:spcBef>
              <a:spcAft>
                <a:spcPts val="0"/>
              </a:spcAft>
              <a:buSzPts val="1600"/>
              <a:buFont typeface="Arial Narrow"/>
              <a:buChar char="○"/>
            </a:pPr>
            <a:r>
              <a:rPr lang="en-US" sz="2000" dirty="0">
                <a:latin typeface="Arial Narrow"/>
                <a:ea typeface="Arial Narrow"/>
                <a:cs typeface="Arial Narrow"/>
                <a:sym typeface="Arial Narrow"/>
              </a:rPr>
              <a:t>In-Situ Burning Plan</a:t>
            </a:r>
            <a:endParaRPr sz="2000" dirty="0">
              <a:latin typeface="Arial Narrow"/>
              <a:ea typeface="Arial Narrow"/>
              <a:cs typeface="Arial Narrow"/>
              <a:sym typeface="Arial Narrow"/>
            </a:endParaRPr>
          </a:p>
          <a:p>
            <a:pPr marL="914400" lvl="1" indent="-330200" algn="l" rtl="0">
              <a:spcBef>
                <a:spcPts val="0"/>
              </a:spcBef>
              <a:spcAft>
                <a:spcPts val="0"/>
              </a:spcAft>
              <a:buSzPts val="1600"/>
              <a:buFont typeface="Arial Narrow"/>
              <a:buChar char="○"/>
            </a:pPr>
            <a:r>
              <a:rPr lang="en-US" sz="2000" dirty="0">
                <a:latin typeface="Arial Narrow"/>
                <a:ea typeface="Arial Narrow"/>
                <a:cs typeface="Arial Narrow"/>
                <a:sym typeface="Arial Narrow"/>
              </a:rPr>
              <a:t>Dispersant Use Preauthorization Plan</a:t>
            </a:r>
            <a:endParaRPr sz="2000" dirty="0">
              <a:latin typeface="Arial Narrow"/>
              <a:ea typeface="Arial Narrow"/>
              <a:cs typeface="Arial Narrow"/>
              <a:sym typeface="Arial Narrow"/>
            </a:endParaRPr>
          </a:p>
          <a:p>
            <a:pPr marL="914400" lvl="0" indent="0" algn="l" rtl="0">
              <a:spcBef>
                <a:spcPts val="0"/>
              </a:spcBef>
              <a:spcAft>
                <a:spcPts val="0"/>
              </a:spcAft>
              <a:buNone/>
            </a:pPr>
            <a:endParaRPr sz="2000" dirty="0">
              <a:latin typeface="Arial Narrow"/>
              <a:ea typeface="Arial Narrow"/>
              <a:cs typeface="Arial Narrow"/>
              <a:sym typeface="Arial Narrow"/>
            </a:endParaRPr>
          </a:p>
          <a:p>
            <a:pPr marL="457200" lvl="0" indent="-330200" algn="l" rtl="0">
              <a:spcBef>
                <a:spcPts val="0"/>
              </a:spcBef>
              <a:spcAft>
                <a:spcPts val="0"/>
              </a:spcAft>
              <a:buSzPts val="1600"/>
              <a:buFont typeface="Arial Narrow"/>
              <a:buChar char="●"/>
            </a:pPr>
            <a:r>
              <a:rPr lang="en-US" sz="2000" u="sng" dirty="0">
                <a:solidFill>
                  <a:schemeClr val="hlink"/>
                </a:solidFill>
                <a:latin typeface="Arial Narrow"/>
                <a:ea typeface="Arial Narrow"/>
                <a:cs typeface="Arial Narrow"/>
                <a:sym typeface="Arial Narrow"/>
                <a:hlinkClick r:id="rId4"/>
              </a:rPr>
              <a:t>https://www.nrt.org/Main/Resources.aspx?ResourceType=Endangered%20Species%20Act%20(ESA)%20Section%207&amp;ResourceSection=2</a:t>
            </a:r>
            <a:endParaRPr sz="2000" dirty="0">
              <a:latin typeface="Arial Narrow"/>
              <a:ea typeface="Arial Narrow"/>
              <a:cs typeface="Arial Narrow"/>
              <a:sym typeface="Arial Narrow"/>
            </a:endParaRPr>
          </a:p>
          <a:p>
            <a:pPr marL="914400" lvl="1" indent="-330200" algn="l" rtl="0">
              <a:spcBef>
                <a:spcPts val="0"/>
              </a:spcBef>
              <a:spcAft>
                <a:spcPts val="0"/>
              </a:spcAft>
              <a:buSzPts val="1600"/>
              <a:buFont typeface="Arial Narrow"/>
              <a:buChar char="○"/>
            </a:pPr>
            <a:r>
              <a:rPr lang="en-US" sz="2000" dirty="0">
                <a:latin typeface="Arial Narrow"/>
                <a:ea typeface="Arial Narrow"/>
                <a:cs typeface="Arial Narrow"/>
                <a:sym typeface="Arial Narrow"/>
              </a:rPr>
              <a:t>2001 MOA regarding oil spill planning and response activities </a:t>
            </a:r>
            <a:endParaRPr sz="2000" dirty="0">
              <a:latin typeface="Arial Narrow"/>
              <a:ea typeface="Arial Narrow"/>
              <a:cs typeface="Arial Narrow"/>
              <a:sym typeface="Arial Narrow"/>
            </a:endParaRPr>
          </a:p>
          <a:p>
            <a:pPr marL="914400" lvl="1" indent="-330200" algn="l" rtl="0">
              <a:spcBef>
                <a:spcPts val="0"/>
              </a:spcBef>
              <a:spcAft>
                <a:spcPts val="0"/>
              </a:spcAft>
              <a:buSzPts val="1600"/>
              <a:buFont typeface="Arial Narrow"/>
              <a:buChar char="○"/>
            </a:pPr>
            <a:r>
              <a:rPr lang="en-US" sz="2000" dirty="0">
                <a:latin typeface="Arial Narrow"/>
                <a:ea typeface="Arial Narrow"/>
                <a:cs typeface="Arial Narrow"/>
                <a:sym typeface="Arial Narrow"/>
              </a:rPr>
              <a:t>ESA/EFH Emergency Consultation Guidance and Form</a:t>
            </a:r>
            <a:endParaRPr sz="2000" dirty="0">
              <a:latin typeface="Arial Narrow"/>
              <a:ea typeface="Arial Narrow"/>
              <a:cs typeface="Arial Narrow"/>
              <a:sym typeface="Arial Narrow"/>
            </a:endParaRPr>
          </a:p>
          <a:p>
            <a:pPr marL="914400" lvl="1" indent="-330200" algn="l" rtl="0">
              <a:spcBef>
                <a:spcPts val="0"/>
              </a:spcBef>
              <a:spcAft>
                <a:spcPts val="0"/>
              </a:spcAft>
              <a:buSzPts val="1600"/>
              <a:buFont typeface="Arial Narrow"/>
              <a:buChar char="○"/>
            </a:pPr>
            <a:r>
              <a:rPr lang="en-US" sz="2000" dirty="0">
                <a:latin typeface="Arial Narrow"/>
                <a:ea typeface="Arial Narrow"/>
                <a:cs typeface="Arial Narrow"/>
                <a:sym typeface="Arial Narrow"/>
              </a:rPr>
              <a:t>Species Matrix</a:t>
            </a:r>
            <a:endParaRPr sz="2000" dirty="0">
              <a:latin typeface="Arial Narrow"/>
              <a:ea typeface="Arial Narrow"/>
              <a:cs typeface="Arial Narrow"/>
              <a:sym typeface="Arial Narrow"/>
            </a:endParaRPr>
          </a:p>
          <a:p>
            <a:pPr marL="914400" lvl="1" indent="-330200" algn="l" rtl="0">
              <a:spcBef>
                <a:spcPts val="0"/>
              </a:spcBef>
              <a:spcAft>
                <a:spcPts val="0"/>
              </a:spcAft>
              <a:buSzPts val="1600"/>
              <a:buFont typeface="Arial Narrow"/>
              <a:buChar char="○"/>
            </a:pPr>
            <a:r>
              <a:rPr lang="en-US" sz="2000" dirty="0">
                <a:latin typeface="Arial Narrow"/>
                <a:ea typeface="Arial Narrow"/>
                <a:cs typeface="Arial Narrow"/>
                <a:sym typeface="Arial Narrow"/>
              </a:rPr>
              <a:t>2019 ESA Process for pre-spill planning</a:t>
            </a:r>
            <a:endParaRPr sz="2000" dirty="0">
              <a:latin typeface="Arial Narrow"/>
              <a:ea typeface="Arial Narrow"/>
              <a:cs typeface="Arial Narrow"/>
              <a:sym typeface="Arial Narrow"/>
            </a:endParaRPr>
          </a:p>
          <a:p>
            <a:pPr marL="0" lvl="0" indent="0" algn="l" rtl="0">
              <a:spcBef>
                <a:spcPts val="0"/>
              </a:spcBef>
              <a:spcAft>
                <a:spcPts val="0"/>
              </a:spcAft>
              <a:buNone/>
            </a:pPr>
            <a:endParaRPr sz="2000" dirty="0">
              <a:latin typeface="Arial Narrow"/>
              <a:ea typeface="Arial Narrow"/>
              <a:cs typeface="Arial Narrow"/>
              <a:sym typeface="Arial Narrow"/>
            </a:endParaRPr>
          </a:p>
        </p:txBody>
      </p:sp>
      <p:pic>
        <p:nvPicPr>
          <p:cNvPr id="2050" name="Picture 2" descr="https://lh3.googleusercontent.com/mHGU9yLA0rq_dpPC242tblZlNEbLEpIkQixhHTuuouXdE4MXEQ2cgnxdGxD-NYEwXvy1nBOO4sdX0kxAtWSKLlPj8-Xm7BUEKJabFA-D8i4tt0f3SiwS1G3B-U0Ru-aTv5p70oDr8b_C1fxu4_sepDeZ=s204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803" y="4466526"/>
            <a:ext cx="2807378" cy="186660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6334320"/>
            <a:ext cx="2156254" cy="261610"/>
          </a:xfrm>
          <a:prstGeom prst="rect">
            <a:avLst/>
          </a:prstGeom>
          <a:noFill/>
        </p:spPr>
        <p:txBody>
          <a:bodyPr wrap="square" rtlCol="0">
            <a:spAutoFit/>
          </a:bodyPr>
          <a:lstStyle/>
          <a:p>
            <a:r>
              <a:rPr lang="en-US" sz="1100" i="1" dirty="0" smtClean="0"/>
              <a:t>Rice’s whale</a:t>
            </a:r>
            <a:endParaRPr lang="en-US" sz="1100" i="1"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25"/>
          <p:cNvSpPr txBox="1">
            <a:spLocks noGrp="1"/>
          </p:cNvSpPr>
          <p:nvPr>
            <p:ph type="title"/>
          </p:nvPr>
        </p:nvSpPr>
        <p:spPr>
          <a:xfrm>
            <a:off x="3259775" y="688345"/>
            <a:ext cx="5485200" cy="5778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dirty="0" smtClean="0"/>
              <a:t>Action Area</a:t>
            </a:r>
            <a:endParaRPr dirty="0"/>
          </a:p>
          <a:p>
            <a:pPr marL="0" lvl="0" indent="0" algn="ctr" rtl="0">
              <a:spcBef>
                <a:spcPts val="0"/>
              </a:spcBef>
              <a:spcAft>
                <a:spcPts val="0"/>
              </a:spcAft>
              <a:buNone/>
            </a:pPr>
            <a:endParaRPr dirty="0"/>
          </a:p>
        </p:txBody>
      </p:sp>
      <p:sp>
        <p:nvSpPr>
          <p:cNvPr id="212" name="Google Shape;212;p25"/>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6</a:t>
            </a:fld>
            <a:endParaRPr/>
          </a:p>
        </p:txBody>
      </p:sp>
      <p:pic>
        <p:nvPicPr>
          <p:cNvPr id="213" name="Google Shape;213;p25"/>
          <p:cNvPicPr preferRelativeResize="0"/>
          <p:nvPr/>
        </p:nvPicPr>
        <p:blipFill>
          <a:blip r:embed="rId3">
            <a:alphaModFix/>
          </a:blip>
          <a:stretch>
            <a:fillRect/>
          </a:stretch>
        </p:blipFill>
        <p:spPr>
          <a:xfrm>
            <a:off x="247135" y="1266146"/>
            <a:ext cx="8752042" cy="5530070"/>
          </a:xfrm>
          <a:prstGeom prst="rect">
            <a:avLst/>
          </a:prstGeom>
          <a:noFill/>
          <a:ln>
            <a:solidFill>
              <a:schemeClr val="tx1"/>
            </a:solid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26"/>
          <p:cNvSpPr txBox="1">
            <a:spLocks noGrp="1"/>
          </p:cNvSpPr>
          <p:nvPr>
            <p:ph type="title"/>
          </p:nvPr>
        </p:nvSpPr>
        <p:spPr>
          <a:xfrm>
            <a:off x="3256025" y="711595"/>
            <a:ext cx="5485200" cy="5778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dirty="0" smtClean="0"/>
              <a:t>Action</a:t>
            </a:r>
            <a:endParaRPr dirty="0"/>
          </a:p>
          <a:p>
            <a:pPr marL="0" lvl="0" indent="0" algn="ctr" rtl="0">
              <a:spcBef>
                <a:spcPts val="0"/>
              </a:spcBef>
              <a:spcAft>
                <a:spcPts val="0"/>
              </a:spcAft>
              <a:buNone/>
            </a:pPr>
            <a:endParaRPr dirty="0"/>
          </a:p>
        </p:txBody>
      </p:sp>
      <p:sp>
        <p:nvSpPr>
          <p:cNvPr id="220" name="Google Shape;220;p26"/>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7</a:t>
            </a:fld>
            <a:endParaRPr/>
          </a:p>
        </p:txBody>
      </p:sp>
      <p:sp>
        <p:nvSpPr>
          <p:cNvPr id="221" name="Google Shape;221;p26"/>
          <p:cNvSpPr txBox="1"/>
          <p:nvPr/>
        </p:nvSpPr>
        <p:spPr>
          <a:xfrm>
            <a:off x="2604775" y="1681050"/>
            <a:ext cx="5776200" cy="44946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Char char="●"/>
            </a:pPr>
            <a:r>
              <a:rPr lang="en-US" dirty="0"/>
              <a:t>DUPP: </a:t>
            </a:r>
            <a:r>
              <a:rPr lang="en-US" b="1" dirty="0"/>
              <a:t>Surface application only during daylight hours.</a:t>
            </a:r>
            <a:endParaRPr b="1" dirty="0"/>
          </a:p>
          <a:p>
            <a:pPr marL="914400" lvl="1" indent="-317500" algn="l" rtl="0">
              <a:spcBef>
                <a:spcPts val="0"/>
              </a:spcBef>
              <a:spcAft>
                <a:spcPts val="0"/>
              </a:spcAft>
              <a:buSzPts val="1400"/>
              <a:buChar char="○"/>
            </a:pPr>
            <a:r>
              <a:rPr lang="en-US" dirty="0"/>
              <a:t>Dispersants are chemicals that reduce surface tension between oil and water, leading to oil droplet formation, so that the oil will more readily disperse into the water column. They typically contain surfactants and solvents and are used to entrain oil in the water column to protect shorelines from floating oil, but in turn, </a:t>
            </a:r>
            <a:r>
              <a:rPr lang="en-US" dirty="0" smtClean="0"/>
              <a:t>increase </a:t>
            </a:r>
            <a:r>
              <a:rPr lang="en-US" dirty="0"/>
              <a:t>exposure to underwater organisms. </a:t>
            </a:r>
            <a:endParaRPr dirty="0"/>
          </a:p>
          <a:p>
            <a:pPr marL="914400" lvl="0" indent="0" algn="l" rtl="0">
              <a:spcBef>
                <a:spcPts val="0"/>
              </a:spcBef>
              <a:spcAft>
                <a:spcPts val="0"/>
              </a:spcAft>
              <a:buNone/>
            </a:pPr>
            <a:endParaRPr dirty="0"/>
          </a:p>
          <a:p>
            <a:pPr marL="457200" lvl="0" indent="-317500" algn="l" rtl="0">
              <a:spcBef>
                <a:spcPts val="0"/>
              </a:spcBef>
              <a:spcAft>
                <a:spcPts val="0"/>
              </a:spcAft>
              <a:buSzPts val="1400"/>
              <a:buChar char="●"/>
            </a:pPr>
            <a:r>
              <a:rPr lang="en-US" dirty="0"/>
              <a:t>ISBP: In-situ burning of oil in offshore waters can prevent the potentially more devastating impacts of oil </a:t>
            </a:r>
            <a:r>
              <a:rPr lang="en-US" dirty="0" smtClean="0"/>
              <a:t>in </a:t>
            </a:r>
            <a:r>
              <a:rPr lang="en-US" dirty="0"/>
              <a:t>sensitive environments inshore. Effective implementation of ISB requires herding accessible quantities of oil on water to a thickness sufficient to sustain combustion; due to the action of natural dispersion and currents, there may be a limited window of opportunity for in-situ burning to be feasible. </a:t>
            </a:r>
            <a:r>
              <a:rPr lang="en-US" b="1" dirty="0"/>
              <a:t>This plan covers protocols under which appropriate burning agents are preauthorized for use by the USCG </a:t>
            </a:r>
            <a:r>
              <a:rPr lang="en-US" b="1" dirty="0" smtClean="0"/>
              <a:t>OSC </a:t>
            </a:r>
            <a:r>
              <a:rPr lang="en-US" b="1" dirty="0" smtClean="0"/>
              <a:t>in </a:t>
            </a:r>
            <a:r>
              <a:rPr lang="en-US" b="1" dirty="0"/>
              <a:t>state and federal ocean waters. The preauthorization for burning agents in the ISBP is in effect for the predesignated USCG FOSC only. </a:t>
            </a:r>
            <a:endParaRPr b="1" dirty="0"/>
          </a:p>
        </p:txBody>
      </p:sp>
      <p:pic>
        <p:nvPicPr>
          <p:cNvPr id="3074" name="Picture 2" descr="https://lh7-us.googleusercontent.com/chIOyiLtdP1sgCtb6TY3-YQLnudSZ82JR50sP_NofvPP1lEiPkPMJZohxab04Hc3Sqq8fFuq7uJUP2G_UP-FacbgOnaOZlKpvmxlsGRfqbC2TDV-7sKv8XjdNFq1fGUXoUh60oHGk8dWtqDWNy8x=s204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644" y="3361036"/>
            <a:ext cx="2299957" cy="172994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7962" y="5098649"/>
            <a:ext cx="2156254" cy="261610"/>
          </a:xfrm>
          <a:prstGeom prst="rect">
            <a:avLst/>
          </a:prstGeom>
          <a:noFill/>
        </p:spPr>
        <p:txBody>
          <a:bodyPr wrap="square" rtlCol="0">
            <a:spAutoFit/>
          </a:bodyPr>
          <a:lstStyle/>
          <a:p>
            <a:r>
              <a:rPr lang="en-US" sz="1100" i="1" dirty="0" smtClean="0"/>
              <a:t>humpback whale</a:t>
            </a:r>
            <a:endParaRPr lang="en-US" sz="1100" i="1"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27"/>
          <p:cNvSpPr txBox="1">
            <a:spLocks noGrp="1"/>
          </p:cNvSpPr>
          <p:nvPr>
            <p:ph type="title"/>
          </p:nvPr>
        </p:nvSpPr>
        <p:spPr>
          <a:xfrm>
            <a:off x="3182332" y="606991"/>
            <a:ext cx="5485200" cy="13986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a:t>Proposed Action: Project Design Criteria</a:t>
            </a:r>
            <a:endParaRPr/>
          </a:p>
        </p:txBody>
      </p:sp>
      <p:sp>
        <p:nvSpPr>
          <p:cNvPr id="228" name="Google Shape;228;p27"/>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8</a:t>
            </a:fld>
            <a:endParaRPr/>
          </a:p>
        </p:txBody>
      </p:sp>
      <p:sp>
        <p:nvSpPr>
          <p:cNvPr id="229" name="Google Shape;229;p27"/>
          <p:cNvSpPr txBox="1"/>
          <p:nvPr/>
        </p:nvSpPr>
        <p:spPr>
          <a:xfrm>
            <a:off x="2279248" y="1456171"/>
            <a:ext cx="6703500" cy="4862839"/>
          </a:xfrm>
          <a:prstGeom prst="rect">
            <a:avLst/>
          </a:prstGeom>
          <a:noFill/>
          <a:ln>
            <a:noFill/>
          </a:ln>
        </p:spPr>
        <p:txBody>
          <a:bodyPr spcFirstLastPara="1" wrap="square" lIns="91425" tIns="91425" rIns="91425" bIns="91425" anchor="t" anchorCtr="0">
            <a:spAutoFit/>
          </a:bodyPr>
          <a:lstStyle/>
          <a:p>
            <a:pPr marL="457200" lvl="0" indent="-330200" algn="l" rtl="0">
              <a:spcBef>
                <a:spcPts val="0"/>
              </a:spcBef>
              <a:spcAft>
                <a:spcPts val="0"/>
              </a:spcAft>
              <a:buSzPts val="1600"/>
              <a:buChar char="●"/>
            </a:pPr>
            <a:r>
              <a:rPr lang="en-US" sz="1600" dirty="0"/>
              <a:t>Non-discretionary measures identified to limit environmental effects of the action, also called best management practices or conservation measures</a:t>
            </a:r>
            <a:endParaRPr sz="1600" dirty="0"/>
          </a:p>
          <a:p>
            <a:pPr marL="457200" lvl="0" indent="-330200" algn="l" rtl="0">
              <a:spcBef>
                <a:spcPts val="0"/>
              </a:spcBef>
              <a:spcAft>
                <a:spcPts val="0"/>
              </a:spcAft>
              <a:buSzPts val="1600"/>
              <a:buChar char="●"/>
            </a:pPr>
            <a:r>
              <a:rPr lang="en-US" sz="1600" dirty="0"/>
              <a:t>The protocols in the Appendices of the biological opinion cover the conservation measures that were discussed during consultation as part of the </a:t>
            </a:r>
            <a:r>
              <a:rPr lang="en-US" sz="1600" dirty="0" smtClean="0"/>
              <a:t>action</a:t>
            </a:r>
            <a:r>
              <a:rPr lang="en-US" sz="1600" dirty="0"/>
              <a:t>:</a:t>
            </a:r>
            <a:endParaRPr sz="1600" dirty="0"/>
          </a:p>
          <a:p>
            <a:pPr marL="914400" lvl="1" indent="-330200" algn="l" rtl="0">
              <a:spcBef>
                <a:spcPts val="0"/>
              </a:spcBef>
              <a:spcAft>
                <a:spcPts val="0"/>
              </a:spcAft>
              <a:buSzPts val="1600"/>
              <a:buChar char="○"/>
            </a:pPr>
            <a:r>
              <a:rPr lang="en-US" sz="1600" dirty="0"/>
              <a:t>Appendix A- Conservation measures (RRT protocols) for protection of ESA listed species and designated critical habitat</a:t>
            </a:r>
            <a:endParaRPr sz="1600" dirty="0"/>
          </a:p>
          <a:p>
            <a:pPr marL="914400" lvl="1" indent="-330200" algn="l" rtl="0">
              <a:spcBef>
                <a:spcPts val="0"/>
              </a:spcBef>
              <a:spcAft>
                <a:spcPts val="0"/>
              </a:spcAft>
              <a:buSzPts val="1600"/>
              <a:buChar char="○"/>
            </a:pPr>
            <a:r>
              <a:rPr lang="en-US" sz="1600" dirty="0" smtClean="0"/>
              <a:t>Appendix B- Emergency Consultation procedures for SER</a:t>
            </a:r>
          </a:p>
          <a:p>
            <a:pPr marL="914400" lvl="1" indent="-330200" algn="l" rtl="0">
              <a:spcBef>
                <a:spcPts val="0"/>
              </a:spcBef>
              <a:spcAft>
                <a:spcPts val="0"/>
              </a:spcAft>
              <a:buSzPts val="1600"/>
              <a:buChar char="○"/>
            </a:pPr>
            <a:r>
              <a:rPr lang="en-US" sz="1600" dirty="0" smtClean="0"/>
              <a:t>Appendix </a:t>
            </a:r>
            <a:r>
              <a:rPr lang="en-US" sz="1600" dirty="0"/>
              <a:t>C and D- DUPP and ISBP</a:t>
            </a:r>
            <a:endParaRPr sz="1600" dirty="0"/>
          </a:p>
          <a:p>
            <a:pPr marL="914400" lvl="1" indent="-330200" algn="l" rtl="0">
              <a:spcBef>
                <a:spcPts val="0"/>
              </a:spcBef>
              <a:spcAft>
                <a:spcPts val="0"/>
              </a:spcAft>
              <a:buSzPts val="1600"/>
              <a:buChar char="○"/>
            </a:pPr>
            <a:r>
              <a:rPr lang="en-US" sz="1600" dirty="0"/>
              <a:t>Appendix E- Vessel Strike Avoidance Measures</a:t>
            </a:r>
            <a:endParaRPr sz="1600" dirty="0"/>
          </a:p>
          <a:p>
            <a:pPr marL="914400" lvl="1" indent="-330200" algn="l" rtl="0">
              <a:spcBef>
                <a:spcPts val="0"/>
              </a:spcBef>
              <a:spcAft>
                <a:spcPts val="0"/>
              </a:spcAft>
              <a:buSzPts val="1600"/>
              <a:buChar char="○"/>
            </a:pPr>
            <a:r>
              <a:rPr lang="en-US" sz="1600" dirty="0"/>
              <a:t>Appendix F- NMFS-approved qualifications for offshore wildlife observer</a:t>
            </a:r>
            <a:endParaRPr sz="1600" dirty="0"/>
          </a:p>
          <a:p>
            <a:pPr marL="914400" lvl="1" indent="-330200" algn="l" rtl="0">
              <a:spcBef>
                <a:spcPts val="0"/>
              </a:spcBef>
              <a:spcAft>
                <a:spcPts val="0"/>
              </a:spcAft>
              <a:buSzPts val="1600"/>
              <a:buChar char="○"/>
            </a:pPr>
            <a:r>
              <a:rPr lang="en-US" sz="1600" dirty="0"/>
              <a:t>Appendix G- Marine Species Observation Form</a:t>
            </a:r>
            <a:endParaRPr sz="1600" dirty="0"/>
          </a:p>
          <a:p>
            <a:pPr marL="914400" lvl="1" indent="-330200" algn="l" rtl="0">
              <a:spcBef>
                <a:spcPts val="0"/>
              </a:spcBef>
              <a:spcAft>
                <a:spcPts val="0"/>
              </a:spcAft>
              <a:buSzPts val="1600"/>
              <a:buChar char="○"/>
            </a:pPr>
            <a:r>
              <a:rPr lang="en-US" sz="1600" dirty="0"/>
              <a:t>Appendix H- Marine Turtle Observation Form</a:t>
            </a:r>
            <a:endParaRPr sz="1600" dirty="0"/>
          </a:p>
          <a:p>
            <a:pPr marL="914400" lvl="1" indent="-330200" algn="l" rtl="0">
              <a:spcBef>
                <a:spcPts val="0"/>
              </a:spcBef>
              <a:spcAft>
                <a:spcPts val="0"/>
              </a:spcAft>
              <a:buSzPts val="1600"/>
              <a:buChar char="○"/>
            </a:pPr>
            <a:r>
              <a:rPr lang="en-US" sz="1600" dirty="0"/>
              <a:t>Appendix I- Sea Turtle handling and resuscitation requirements</a:t>
            </a:r>
            <a:endParaRPr sz="1600" dirty="0"/>
          </a:p>
          <a:p>
            <a:pPr marL="914400" lvl="1" indent="-330200" algn="l" rtl="0">
              <a:spcBef>
                <a:spcPts val="0"/>
              </a:spcBef>
              <a:spcAft>
                <a:spcPts val="0"/>
              </a:spcAft>
              <a:buSzPts val="1600"/>
              <a:buChar char="○"/>
            </a:pPr>
            <a:r>
              <a:rPr lang="en-US" sz="1600" dirty="0"/>
              <a:t>Appendix J- Sea Turtle retrieval protocols</a:t>
            </a:r>
            <a:endParaRPr sz="1600" dirty="0"/>
          </a:p>
          <a:p>
            <a:pPr marL="0" lvl="0" indent="0" algn="l" rtl="0">
              <a:spcBef>
                <a:spcPts val="0"/>
              </a:spcBef>
              <a:spcAft>
                <a:spcPts val="0"/>
              </a:spcAft>
              <a:buNone/>
            </a:pPr>
            <a:endParaRPr sz="1600" dirty="0"/>
          </a:p>
        </p:txBody>
      </p:sp>
      <p:pic>
        <p:nvPicPr>
          <p:cNvPr id="2" name="Picture 1"/>
          <p:cNvPicPr>
            <a:picLocks noChangeAspect="1"/>
          </p:cNvPicPr>
          <p:nvPr/>
        </p:nvPicPr>
        <p:blipFill>
          <a:blip r:embed="rId3"/>
          <a:stretch>
            <a:fillRect/>
          </a:stretch>
        </p:blipFill>
        <p:spPr>
          <a:xfrm>
            <a:off x="86271" y="3403087"/>
            <a:ext cx="2543965" cy="1292481"/>
          </a:xfrm>
          <a:prstGeom prst="rect">
            <a:avLst/>
          </a:prstGeom>
          <a:ln>
            <a:solidFill>
              <a:schemeClr val="tx1"/>
            </a:solidFill>
          </a:ln>
        </p:spPr>
      </p:pic>
      <p:sp>
        <p:nvSpPr>
          <p:cNvPr id="6" name="TextBox 5"/>
          <p:cNvSpPr txBox="1"/>
          <p:nvPr/>
        </p:nvSpPr>
        <p:spPr>
          <a:xfrm>
            <a:off x="0" y="4695568"/>
            <a:ext cx="2156254" cy="261610"/>
          </a:xfrm>
          <a:prstGeom prst="rect">
            <a:avLst/>
          </a:prstGeom>
          <a:noFill/>
        </p:spPr>
        <p:txBody>
          <a:bodyPr wrap="square" rtlCol="0">
            <a:spAutoFit/>
          </a:bodyPr>
          <a:lstStyle/>
          <a:p>
            <a:r>
              <a:rPr lang="en-US" sz="1100" i="1" dirty="0" smtClean="0"/>
              <a:t>Tables of protocols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28"/>
          <p:cNvSpPr txBox="1">
            <a:spLocks noGrp="1"/>
          </p:cNvSpPr>
          <p:nvPr>
            <p:ph type="body" idx="1"/>
          </p:nvPr>
        </p:nvSpPr>
        <p:spPr>
          <a:xfrm>
            <a:off x="2796900" y="923128"/>
            <a:ext cx="6347100" cy="5628600"/>
          </a:xfrm>
          <a:prstGeom prst="rect">
            <a:avLst/>
          </a:prstGeom>
          <a:noFill/>
          <a:ln>
            <a:noFill/>
          </a:ln>
        </p:spPr>
        <p:txBody>
          <a:bodyPr spcFirstLastPara="1" wrap="square" lIns="91425" tIns="45700" rIns="91425" bIns="45700" anchor="t" anchorCtr="0">
            <a:noAutofit/>
          </a:bodyPr>
          <a:lstStyle/>
          <a:p>
            <a:pPr marL="228600" lvl="0" indent="-238125" algn="l" rtl="0">
              <a:lnSpc>
                <a:spcPct val="70000"/>
              </a:lnSpc>
              <a:spcBef>
                <a:spcPts val="0"/>
              </a:spcBef>
              <a:spcAft>
                <a:spcPts val="0"/>
              </a:spcAft>
              <a:buClr>
                <a:srgbClr val="000000"/>
              </a:buClr>
              <a:buSzPts val="1900"/>
              <a:buChar char="•"/>
            </a:pPr>
            <a:r>
              <a:rPr lang="en-US" sz="1800" dirty="0">
                <a:solidFill>
                  <a:srgbClr val="000000"/>
                </a:solidFill>
                <a:latin typeface="Arial"/>
                <a:ea typeface="Arial"/>
                <a:cs typeface="Arial"/>
                <a:sym typeface="Arial"/>
              </a:rPr>
              <a:t>Sea turtles</a:t>
            </a:r>
            <a:r>
              <a:rPr lang="en-US" sz="1900" dirty="0">
                <a:solidFill>
                  <a:srgbClr val="000000"/>
                </a:solidFill>
                <a:latin typeface="Arial"/>
                <a:ea typeface="Arial"/>
                <a:cs typeface="Arial"/>
                <a:sym typeface="Arial"/>
              </a:rPr>
              <a:t> </a:t>
            </a:r>
            <a:endParaRPr sz="1900" dirty="0">
              <a:solidFill>
                <a:srgbClr val="000000"/>
              </a:solidFill>
              <a:latin typeface="Arial"/>
              <a:ea typeface="Arial"/>
              <a:cs typeface="Arial"/>
              <a:sym typeface="Arial"/>
            </a:endParaRPr>
          </a:p>
          <a:p>
            <a:pPr marL="685800" lvl="1" indent="-215900" algn="l" rtl="0">
              <a:lnSpc>
                <a:spcPct val="70000"/>
              </a:lnSpc>
              <a:spcBef>
                <a:spcPts val="0"/>
              </a:spcBef>
              <a:spcAft>
                <a:spcPts val="0"/>
              </a:spcAft>
              <a:buClr>
                <a:srgbClr val="000000"/>
              </a:buClr>
              <a:buSzPts val="1600"/>
              <a:buFont typeface="Arial"/>
              <a:buChar char="•"/>
            </a:pPr>
            <a:r>
              <a:rPr lang="en-US" sz="1400" dirty="0">
                <a:solidFill>
                  <a:srgbClr val="000000"/>
                </a:solidFill>
                <a:latin typeface="Arial"/>
                <a:ea typeface="Arial"/>
                <a:cs typeface="Arial"/>
                <a:sym typeface="Arial"/>
              </a:rPr>
              <a:t>Kemp’s </a:t>
            </a:r>
            <a:r>
              <a:rPr lang="en-US" sz="1400" dirty="0" err="1">
                <a:solidFill>
                  <a:srgbClr val="000000"/>
                </a:solidFill>
                <a:latin typeface="Arial"/>
                <a:ea typeface="Arial"/>
                <a:cs typeface="Arial"/>
                <a:sym typeface="Arial"/>
              </a:rPr>
              <a:t>ridley</a:t>
            </a:r>
            <a:endParaRPr sz="1400" dirty="0">
              <a:solidFill>
                <a:srgbClr val="000000"/>
              </a:solidFill>
              <a:latin typeface="Arial"/>
              <a:ea typeface="Arial"/>
              <a:cs typeface="Arial"/>
              <a:sym typeface="Arial"/>
            </a:endParaRPr>
          </a:p>
          <a:p>
            <a:pPr marL="685800" lvl="1" indent="-215900" algn="l" rtl="0">
              <a:lnSpc>
                <a:spcPct val="70000"/>
              </a:lnSpc>
              <a:spcBef>
                <a:spcPts val="0"/>
              </a:spcBef>
              <a:spcAft>
                <a:spcPts val="0"/>
              </a:spcAft>
              <a:buClr>
                <a:srgbClr val="000000"/>
              </a:buClr>
              <a:buSzPts val="1600"/>
              <a:buFont typeface="Arial"/>
              <a:buChar char="•"/>
            </a:pPr>
            <a:r>
              <a:rPr lang="en-US" sz="1400" dirty="0">
                <a:solidFill>
                  <a:srgbClr val="000000"/>
                </a:solidFill>
                <a:latin typeface="Arial"/>
                <a:ea typeface="Arial"/>
                <a:cs typeface="Arial"/>
                <a:sym typeface="Arial"/>
              </a:rPr>
              <a:t>Loggerhead</a:t>
            </a:r>
            <a:endParaRPr sz="1400" dirty="0">
              <a:solidFill>
                <a:srgbClr val="000000"/>
              </a:solidFill>
              <a:latin typeface="Arial"/>
              <a:ea typeface="Arial"/>
              <a:cs typeface="Arial"/>
              <a:sym typeface="Arial"/>
            </a:endParaRPr>
          </a:p>
          <a:p>
            <a:pPr marL="685800" lvl="1" indent="-215900" algn="l" rtl="0">
              <a:lnSpc>
                <a:spcPct val="70000"/>
              </a:lnSpc>
              <a:spcBef>
                <a:spcPts val="0"/>
              </a:spcBef>
              <a:spcAft>
                <a:spcPts val="0"/>
              </a:spcAft>
              <a:buClr>
                <a:srgbClr val="000000"/>
              </a:buClr>
              <a:buSzPts val="1600"/>
              <a:buFont typeface="Arial"/>
              <a:buChar char="•"/>
            </a:pPr>
            <a:r>
              <a:rPr lang="en-US" sz="1400" dirty="0">
                <a:solidFill>
                  <a:srgbClr val="000000"/>
                </a:solidFill>
                <a:latin typeface="Arial"/>
                <a:ea typeface="Arial"/>
                <a:cs typeface="Arial"/>
                <a:sym typeface="Arial"/>
              </a:rPr>
              <a:t>Hawksbill</a:t>
            </a:r>
            <a:endParaRPr sz="1400" dirty="0">
              <a:solidFill>
                <a:srgbClr val="000000"/>
              </a:solidFill>
              <a:latin typeface="Arial"/>
              <a:ea typeface="Arial"/>
              <a:cs typeface="Arial"/>
              <a:sym typeface="Arial"/>
            </a:endParaRPr>
          </a:p>
          <a:p>
            <a:pPr marL="685800" lvl="1" indent="-215900" algn="l" rtl="0">
              <a:lnSpc>
                <a:spcPct val="70000"/>
              </a:lnSpc>
              <a:spcBef>
                <a:spcPts val="0"/>
              </a:spcBef>
              <a:spcAft>
                <a:spcPts val="0"/>
              </a:spcAft>
              <a:buClr>
                <a:srgbClr val="000000"/>
              </a:buClr>
              <a:buSzPts val="1600"/>
              <a:buFont typeface="Arial"/>
              <a:buChar char="•"/>
            </a:pPr>
            <a:r>
              <a:rPr lang="en-US" sz="1400" dirty="0">
                <a:solidFill>
                  <a:srgbClr val="000000"/>
                </a:solidFill>
                <a:latin typeface="Arial"/>
                <a:ea typeface="Arial"/>
                <a:cs typeface="Arial"/>
                <a:sym typeface="Arial"/>
              </a:rPr>
              <a:t>Green- North and South Atlantic DPS</a:t>
            </a:r>
            <a:endParaRPr sz="1400" dirty="0">
              <a:solidFill>
                <a:srgbClr val="000000"/>
              </a:solidFill>
              <a:latin typeface="Arial"/>
              <a:ea typeface="Arial"/>
              <a:cs typeface="Arial"/>
              <a:sym typeface="Arial"/>
            </a:endParaRPr>
          </a:p>
          <a:p>
            <a:pPr marL="685800" lvl="1" indent="-215900" algn="l" rtl="0">
              <a:lnSpc>
                <a:spcPct val="70000"/>
              </a:lnSpc>
              <a:spcBef>
                <a:spcPts val="0"/>
              </a:spcBef>
              <a:spcAft>
                <a:spcPts val="0"/>
              </a:spcAft>
              <a:buClr>
                <a:srgbClr val="000000"/>
              </a:buClr>
              <a:buSzPts val="1600"/>
              <a:buFont typeface="Arial"/>
              <a:buChar char="•"/>
            </a:pPr>
            <a:r>
              <a:rPr lang="en-US" sz="1400" dirty="0" smtClean="0">
                <a:solidFill>
                  <a:srgbClr val="000000"/>
                </a:solidFill>
                <a:latin typeface="Arial"/>
                <a:ea typeface="Arial"/>
                <a:cs typeface="Arial"/>
                <a:sym typeface="Arial"/>
              </a:rPr>
              <a:t>Leatherback</a:t>
            </a:r>
          </a:p>
          <a:p>
            <a:pPr marL="228600" lvl="0" indent="-231775" algn="l" rtl="0">
              <a:lnSpc>
                <a:spcPct val="70000"/>
              </a:lnSpc>
              <a:spcBef>
                <a:spcPts val="1000"/>
              </a:spcBef>
              <a:spcAft>
                <a:spcPts val="0"/>
              </a:spcAft>
              <a:buClr>
                <a:srgbClr val="000000"/>
              </a:buClr>
              <a:buSzPts val="1800"/>
              <a:buChar char="•"/>
            </a:pPr>
            <a:r>
              <a:rPr lang="en-US" sz="1800" dirty="0" smtClean="0">
                <a:solidFill>
                  <a:srgbClr val="000000"/>
                </a:solidFill>
                <a:latin typeface="Arial"/>
                <a:ea typeface="Arial"/>
                <a:cs typeface="Arial"/>
                <a:sym typeface="Arial"/>
              </a:rPr>
              <a:t>Whales</a:t>
            </a:r>
            <a:endParaRPr sz="1800" dirty="0">
              <a:solidFill>
                <a:srgbClr val="000000"/>
              </a:solidFill>
              <a:latin typeface="Arial"/>
              <a:ea typeface="Arial"/>
              <a:cs typeface="Arial"/>
              <a:sym typeface="Arial"/>
            </a:endParaRPr>
          </a:p>
          <a:p>
            <a:pPr marL="685800" lvl="1" indent="-215900" algn="l" rtl="0">
              <a:lnSpc>
                <a:spcPct val="70000"/>
              </a:lnSpc>
              <a:spcBef>
                <a:spcPts val="0"/>
              </a:spcBef>
              <a:spcAft>
                <a:spcPts val="0"/>
              </a:spcAft>
              <a:buClr>
                <a:srgbClr val="000000"/>
              </a:buClr>
              <a:buSzPts val="1600"/>
              <a:buFont typeface="Arial"/>
              <a:buChar char="•"/>
            </a:pPr>
            <a:r>
              <a:rPr lang="en-US" sz="1400" dirty="0">
                <a:solidFill>
                  <a:srgbClr val="000000"/>
                </a:solidFill>
                <a:latin typeface="Arial"/>
                <a:ea typeface="Arial"/>
                <a:cs typeface="Arial"/>
                <a:sym typeface="Arial"/>
              </a:rPr>
              <a:t>Blue whale</a:t>
            </a:r>
            <a:endParaRPr sz="1400" dirty="0">
              <a:solidFill>
                <a:srgbClr val="000000"/>
              </a:solidFill>
              <a:latin typeface="Arial"/>
              <a:ea typeface="Arial"/>
              <a:cs typeface="Arial"/>
              <a:sym typeface="Arial"/>
            </a:endParaRPr>
          </a:p>
          <a:p>
            <a:pPr marL="685800" lvl="1" indent="-215900" algn="l" rtl="0">
              <a:lnSpc>
                <a:spcPct val="70000"/>
              </a:lnSpc>
              <a:spcBef>
                <a:spcPts val="0"/>
              </a:spcBef>
              <a:spcAft>
                <a:spcPts val="0"/>
              </a:spcAft>
              <a:buClr>
                <a:srgbClr val="000000"/>
              </a:buClr>
              <a:buSzPts val="1600"/>
              <a:buFont typeface="Arial"/>
              <a:buChar char="•"/>
            </a:pPr>
            <a:r>
              <a:rPr lang="en-US" sz="1400" dirty="0">
                <a:solidFill>
                  <a:srgbClr val="000000"/>
                </a:solidFill>
                <a:latin typeface="Arial"/>
                <a:ea typeface="Arial"/>
                <a:cs typeface="Arial"/>
                <a:sym typeface="Arial"/>
              </a:rPr>
              <a:t>Fin whale</a:t>
            </a:r>
            <a:endParaRPr sz="1400" dirty="0">
              <a:solidFill>
                <a:srgbClr val="000000"/>
              </a:solidFill>
              <a:latin typeface="Arial"/>
              <a:ea typeface="Arial"/>
              <a:cs typeface="Arial"/>
              <a:sym typeface="Arial"/>
            </a:endParaRPr>
          </a:p>
          <a:p>
            <a:pPr marL="685800" lvl="1" indent="-215900" algn="l" rtl="0">
              <a:lnSpc>
                <a:spcPct val="70000"/>
              </a:lnSpc>
              <a:spcBef>
                <a:spcPts val="0"/>
              </a:spcBef>
              <a:spcAft>
                <a:spcPts val="0"/>
              </a:spcAft>
              <a:buClr>
                <a:srgbClr val="000000"/>
              </a:buClr>
              <a:buSzPts val="1600"/>
              <a:buFont typeface="Arial"/>
              <a:buChar char="•"/>
            </a:pPr>
            <a:r>
              <a:rPr lang="en-US" sz="1400" dirty="0">
                <a:solidFill>
                  <a:srgbClr val="000000"/>
                </a:solidFill>
                <a:latin typeface="Arial"/>
                <a:ea typeface="Arial"/>
                <a:cs typeface="Arial"/>
                <a:sym typeface="Arial"/>
              </a:rPr>
              <a:t>North Atlantic right </a:t>
            </a:r>
            <a:r>
              <a:rPr lang="en-US" sz="1400" dirty="0" smtClean="0">
                <a:solidFill>
                  <a:srgbClr val="000000"/>
                </a:solidFill>
                <a:latin typeface="Arial"/>
                <a:ea typeface="Arial"/>
                <a:cs typeface="Arial"/>
                <a:sym typeface="Arial"/>
              </a:rPr>
              <a:t>whale</a:t>
            </a:r>
          </a:p>
          <a:p>
            <a:pPr marL="685800" lvl="1" indent="-215900" algn="l" rtl="0">
              <a:lnSpc>
                <a:spcPct val="70000"/>
              </a:lnSpc>
              <a:spcBef>
                <a:spcPts val="0"/>
              </a:spcBef>
              <a:spcAft>
                <a:spcPts val="0"/>
              </a:spcAft>
              <a:buClr>
                <a:srgbClr val="000000"/>
              </a:buClr>
              <a:buSzPts val="1600"/>
              <a:buFont typeface="Arial"/>
              <a:buChar char="•"/>
            </a:pPr>
            <a:r>
              <a:rPr lang="en-US" sz="1400" dirty="0" err="1" smtClean="0">
                <a:solidFill>
                  <a:srgbClr val="000000"/>
                </a:solidFill>
                <a:latin typeface="Arial"/>
                <a:ea typeface="Arial"/>
                <a:cs typeface="Arial"/>
                <a:sym typeface="Arial"/>
              </a:rPr>
              <a:t>Sei</a:t>
            </a:r>
            <a:r>
              <a:rPr lang="en-US" sz="1400" dirty="0" smtClean="0">
                <a:solidFill>
                  <a:srgbClr val="000000"/>
                </a:solidFill>
                <a:latin typeface="Arial"/>
                <a:ea typeface="Arial"/>
                <a:cs typeface="Arial"/>
                <a:sym typeface="Arial"/>
              </a:rPr>
              <a:t> whale</a:t>
            </a:r>
            <a:endParaRPr sz="1400" dirty="0">
              <a:solidFill>
                <a:srgbClr val="000000"/>
              </a:solidFill>
              <a:latin typeface="Arial"/>
              <a:ea typeface="Arial"/>
              <a:cs typeface="Arial"/>
              <a:sym typeface="Arial"/>
            </a:endParaRPr>
          </a:p>
          <a:p>
            <a:pPr marL="685800" lvl="1" indent="-215900" algn="l" rtl="0">
              <a:lnSpc>
                <a:spcPct val="70000"/>
              </a:lnSpc>
              <a:spcBef>
                <a:spcPts val="0"/>
              </a:spcBef>
              <a:spcAft>
                <a:spcPts val="0"/>
              </a:spcAft>
              <a:buClr>
                <a:srgbClr val="000000"/>
              </a:buClr>
              <a:buSzPts val="1600"/>
              <a:buFont typeface="Arial"/>
              <a:buChar char="•"/>
            </a:pPr>
            <a:r>
              <a:rPr lang="en-US" sz="1400" dirty="0">
                <a:solidFill>
                  <a:srgbClr val="000000"/>
                </a:solidFill>
                <a:latin typeface="Arial"/>
                <a:ea typeface="Arial"/>
                <a:cs typeface="Arial"/>
                <a:sym typeface="Arial"/>
              </a:rPr>
              <a:t>Sperm whale</a:t>
            </a:r>
            <a:endParaRPr sz="1400" dirty="0">
              <a:solidFill>
                <a:srgbClr val="000000"/>
              </a:solidFill>
              <a:latin typeface="Arial"/>
              <a:ea typeface="Arial"/>
              <a:cs typeface="Arial"/>
              <a:sym typeface="Arial"/>
            </a:endParaRPr>
          </a:p>
          <a:p>
            <a:pPr marL="685800" lvl="1" indent="-228600" algn="l" rtl="0">
              <a:lnSpc>
                <a:spcPct val="70000"/>
              </a:lnSpc>
              <a:spcBef>
                <a:spcPts val="0"/>
              </a:spcBef>
              <a:spcAft>
                <a:spcPts val="0"/>
              </a:spcAft>
              <a:buClr>
                <a:srgbClr val="000000"/>
              </a:buClr>
              <a:buSzPts val="1800"/>
              <a:buChar char="•"/>
            </a:pPr>
            <a:r>
              <a:rPr lang="en-US" sz="1400" dirty="0" smtClean="0">
                <a:solidFill>
                  <a:srgbClr val="000000"/>
                </a:solidFill>
                <a:latin typeface="Arial"/>
                <a:ea typeface="Arial"/>
                <a:cs typeface="Arial"/>
                <a:sym typeface="Arial"/>
              </a:rPr>
              <a:t>Rice’s whale</a:t>
            </a:r>
          </a:p>
          <a:p>
            <a:pPr marL="228600" lvl="0" indent="-231775" algn="l" rtl="0">
              <a:lnSpc>
                <a:spcPct val="70000"/>
              </a:lnSpc>
              <a:spcBef>
                <a:spcPts val="1000"/>
              </a:spcBef>
              <a:spcAft>
                <a:spcPts val="0"/>
              </a:spcAft>
              <a:buClr>
                <a:srgbClr val="000000"/>
              </a:buClr>
              <a:buSzPts val="1800"/>
              <a:buChar char="•"/>
            </a:pPr>
            <a:r>
              <a:rPr lang="en-US" sz="1800" dirty="0" smtClean="0">
                <a:solidFill>
                  <a:srgbClr val="000000"/>
                </a:solidFill>
                <a:latin typeface="Arial"/>
                <a:ea typeface="Arial"/>
                <a:cs typeface="Arial"/>
                <a:sym typeface="Arial"/>
              </a:rPr>
              <a:t>Fish</a:t>
            </a:r>
            <a:endParaRPr sz="1800" dirty="0">
              <a:solidFill>
                <a:srgbClr val="000000"/>
              </a:solidFill>
              <a:latin typeface="Arial"/>
              <a:ea typeface="Arial"/>
              <a:cs typeface="Arial"/>
              <a:sym typeface="Arial"/>
            </a:endParaRPr>
          </a:p>
          <a:p>
            <a:pPr marL="685800" lvl="1" indent="-215900" algn="l" rtl="0">
              <a:lnSpc>
                <a:spcPct val="70000"/>
              </a:lnSpc>
              <a:spcBef>
                <a:spcPts val="0"/>
              </a:spcBef>
              <a:spcAft>
                <a:spcPts val="0"/>
              </a:spcAft>
              <a:buClr>
                <a:srgbClr val="000000"/>
              </a:buClr>
              <a:buSzPts val="1600"/>
              <a:buFont typeface="Arial"/>
              <a:buChar char="•"/>
            </a:pPr>
            <a:r>
              <a:rPr lang="en-US" sz="1400" dirty="0">
                <a:solidFill>
                  <a:srgbClr val="000000"/>
                </a:solidFill>
                <a:latin typeface="Arial"/>
                <a:ea typeface="Arial"/>
                <a:cs typeface="Arial"/>
                <a:sym typeface="Arial"/>
              </a:rPr>
              <a:t>Atlantic sturgeon- Carolina and South Atlantic DPS</a:t>
            </a:r>
            <a:endParaRPr sz="1400" dirty="0">
              <a:solidFill>
                <a:srgbClr val="000000"/>
              </a:solidFill>
              <a:latin typeface="Arial"/>
              <a:ea typeface="Arial"/>
              <a:cs typeface="Arial"/>
              <a:sym typeface="Arial"/>
            </a:endParaRPr>
          </a:p>
          <a:p>
            <a:pPr marL="685800" lvl="1" indent="-215900" algn="l" rtl="0">
              <a:lnSpc>
                <a:spcPct val="70000"/>
              </a:lnSpc>
              <a:spcBef>
                <a:spcPts val="0"/>
              </a:spcBef>
              <a:spcAft>
                <a:spcPts val="0"/>
              </a:spcAft>
              <a:buClr>
                <a:srgbClr val="000000"/>
              </a:buClr>
              <a:buSzPts val="1600"/>
              <a:buFont typeface="Arial"/>
              <a:buChar char="•"/>
            </a:pPr>
            <a:r>
              <a:rPr lang="en-US" sz="1400" dirty="0">
                <a:solidFill>
                  <a:srgbClr val="000000"/>
                </a:solidFill>
                <a:latin typeface="Arial"/>
                <a:ea typeface="Arial"/>
                <a:cs typeface="Arial"/>
                <a:sym typeface="Arial"/>
              </a:rPr>
              <a:t>Gulf sturgeon</a:t>
            </a:r>
            <a:endParaRPr sz="1400" dirty="0">
              <a:solidFill>
                <a:srgbClr val="000000"/>
              </a:solidFill>
              <a:latin typeface="Arial"/>
              <a:ea typeface="Arial"/>
              <a:cs typeface="Arial"/>
              <a:sym typeface="Arial"/>
            </a:endParaRPr>
          </a:p>
          <a:p>
            <a:pPr marL="685800" lvl="1" indent="-215900" algn="l" rtl="0">
              <a:lnSpc>
                <a:spcPct val="70000"/>
              </a:lnSpc>
              <a:spcBef>
                <a:spcPts val="0"/>
              </a:spcBef>
              <a:spcAft>
                <a:spcPts val="0"/>
              </a:spcAft>
              <a:buClr>
                <a:srgbClr val="000000"/>
              </a:buClr>
              <a:buSzPts val="1600"/>
              <a:buFont typeface="Arial"/>
              <a:buChar char="•"/>
            </a:pPr>
            <a:r>
              <a:rPr lang="en-US" sz="1400" dirty="0" err="1">
                <a:solidFill>
                  <a:srgbClr val="000000"/>
                </a:solidFill>
                <a:latin typeface="Arial"/>
                <a:ea typeface="Arial"/>
                <a:cs typeface="Arial"/>
                <a:sym typeface="Arial"/>
              </a:rPr>
              <a:t>Shortnose</a:t>
            </a:r>
            <a:r>
              <a:rPr lang="en-US" sz="1400" dirty="0">
                <a:solidFill>
                  <a:srgbClr val="000000"/>
                </a:solidFill>
                <a:latin typeface="Arial"/>
                <a:ea typeface="Arial"/>
                <a:cs typeface="Arial"/>
                <a:sym typeface="Arial"/>
              </a:rPr>
              <a:t> sturgeon</a:t>
            </a:r>
            <a:endParaRPr sz="1400" dirty="0">
              <a:solidFill>
                <a:srgbClr val="000000"/>
              </a:solidFill>
              <a:latin typeface="Arial"/>
              <a:ea typeface="Arial"/>
              <a:cs typeface="Arial"/>
              <a:sym typeface="Arial"/>
            </a:endParaRPr>
          </a:p>
          <a:p>
            <a:pPr marL="685800" lvl="1" indent="-215900" algn="l" rtl="0">
              <a:lnSpc>
                <a:spcPct val="70000"/>
              </a:lnSpc>
              <a:spcBef>
                <a:spcPts val="0"/>
              </a:spcBef>
              <a:spcAft>
                <a:spcPts val="0"/>
              </a:spcAft>
              <a:buClr>
                <a:srgbClr val="000000"/>
              </a:buClr>
              <a:buSzPts val="1600"/>
              <a:buChar char="•"/>
            </a:pPr>
            <a:r>
              <a:rPr lang="en-US" sz="1400" dirty="0" err="1">
                <a:latin typeface="Arial"/>
                <a:ea typeface="Arial"/>
                <a:cs typeface="Arial"/>
                <a:sym typeface="Arial"/>
              </a:rPr>
              <a:t>Largetooth</a:t>
            </a:r>
            <a:r>
              <a:rPr lang="en-US" sz="1400" dirty="0">
                <a:latin typeface="Arial"/>
                <a:ea typeface="Arial"/>
                <a:cs typeface="Arial"/>
                <a:sym typeface="Arial"/>
              </a:rPr>
              <a:t> </a:t>
            </a:r>
            <a:r>
              <a:rPr lang="en-US" sz="1400" dirty="0" smtClean="0">
                <a:latin typeface="Arial"/>
                <a:ea typeface="Arial"/>
                <a:cs typeface="Arial"/>
                <a:sym typeface="Arial"/>
              </a:rPr>
              <a:t>sawfish</a:t>
            </a:r>
          </a:p>
          <a:p>
            <a:pPr marL="685800" lvl="1" indent="-215900" algn="l" rtl="0">
              <a:lnSpc>
                <a:spcPct val="70000"/>
              </a:lnSpc>
              <a:spcBef>
                <a:spcPts val="0"/>
              </a:spcBef>
              <a:spcAft>
                <a:spcPts val="0"/>
              </a:spcAft>
              <a:buClr>
                <a:srgbClr val="000000"/>
              </a:buClr>
              <a:buSzPts val="1600"/>
              <a:buChar char="•"/>
            </a:pPr>
            <a:r>
              <a:rPr lang="en-US" sz="1400" dirty="0" err="1" smtClean="0">
                <a:solidFill>
                  <a:srgbClr val="000000"/>
                </a:solidFill>
                <a:latin typeface="Arial"/>
                <a:ea typeface="Arial"/>
                <a:cs typeface="Arial"/>
                <a:sym typeface="Arial"/>
              </a:rPr>
              <a:t>Smalltooth</a:t>
            </a:r>
            <a:r>
              <a:rPr lang="en-US" sz="1400" dirty="0" smtClean="0">
                <a:solidFill>
                  <a:srgbClr val="000000"/>
                </a:solidFill>
                <a:latin typeface="Arial"/>
                <a:ea typeface="Arial"/>
                <a:cs typeface="Arial"/>
                <a:sym typeface="Arial"/>
              </a:rPr>
              <a:t> sawfish- US portion of range</a:t>
            </a:r>
            <a:endParaRPr sz="1400" dirty="0">
              <a:solidFill>
                <a:srgbClr val="000000"/>
              </a:solidFill>
              <a:latin typeface="Arial"/>
              <a:ea typeface="Arial"/>
              <a:cs typeface="Arial"/>
              <a:sym typeface="Arial"/>
            </a:endParaRPr>
          </a:p>
          <a:p>
            <a:pPr marL="685800" lvl="1" indent="-215900" algn="l" rtl="0">
              <a:lnSpc>
                <a:spcPct val="70000"/>
              </a:lnSpc>
              <a:spcBef>
                <a:spcPts val="0"/>
              </a:spcBef>
              <a:spcAft>
                <a:spcPts val="0"/>
              </a:spcAft>
              <a:buClr>
                <a:srgbClr val="000000"/>
              </a:buClr>
              <a:buSzPts val="1600"/>
              <a:buFont typeface="Arial"/>
              <a:buChar char="•"/>
            </a:pPr>
            <a:r>
              <a:rPr lang="en-US" sz="1400" dirty="0">
                <a:solidFill>
                  <a:srgbClr val="000000"/>
                </a:solidFill>
                <a:latin typeface="Arial"/>
                <a:ea typeface="Arial"/>
                <a:cs typeface="Arial"/>
                <a:sym typeface="Arial"/>
              </a:rPr>
              <a:t>Giant manta ray</a:t>
            </a:r>
            <a:endParaRPr sz="1400" dirty="0">
              <a:solidFill>
                <a:srgbClr val="000000"/>
              </a:solidFill>
              <a:latin typeface="Arial"/>
              <a:ea typeface="Arial"/>
              <a:cs typeface="Arial"/>
              <a:sym typeface="Arial"/>
            </a:endParaRPr>
          </a:p>
          <a:p>
            <a:pPr marL="685800" lvl="1" indent="-215900" algn="l" rtl="0">
              <a:lnSpc>
                <a:spcPct val="70000"/>
              </a:lnSpc>
              <a:spcBef>
                <a:spcPts val="0"/>
              </a:spcBef>
              <a:spcAft>
                <a:spcPts val="0"/>
              </a:spcAft>
              <a:buClr>
                <a:srgbClr val="000000"/>
              </a:buClr>
              <a:buSzPts val="1600"/>
              <a:buFont typeface="Arial"/>
              <a:buChar char="•"/>
            </a:pPr>
            <a:r>
              <a:rPr lang="en-US" sz="1400" dirty="0">
                <a:solidFill>
                  <a:srgbClr val="000000"/>
                </a:solidFill>
                <a:latin typeface="Arial"/>
                <a:ea typeface="Arial"/>
                <a:cs typeface="Arial"/>
                <a:sym typeface="Arial"/>
              </a:rPr>
              <a:t>Nassau grouper</a:t>
            </a:r>
            <a:endParaRPr sz="1400" dirty="0">
              <a:solidFill>
                <a:srgbClr val="000000"/>
              </a:solidFill>
              <a:latin typeface="Arial"/>
              <a:ea typeface="Arial"/>
              <a:cs typeface="Arial"/>
              <a:sym typeface="Arial"/>
            </a:endParaRPr>
          </a:p>
          <a:p>
            <a:pPr marL="685800" lvl="1" indent="-215900" algn="l" rtl="0">
              <a:lnSpc>
                <a:spcPct val="70000"/>
              </a:lnSpc>
              <a:spcBef>
                <a:spcPts val="0"/>
              </a:spcBef>
              <a:spcAft>
                <a:spcPts val="0"/>
              </a:spcAft>
              <a:buClr>
                <a:srgbClr val="000000"/>
              </a:buClr>
              <a:buSzPts val="1600"/>
              <a:buFont typeface="Arial"/>
              <a:buChar char="•"/>
            </a:pPr>
            <a:r>
              <a:rPr lang="en-US" sz="1400" dirty="0">
                <a:solidFill>
                  <a:srgbClr val="000000"/>
                </a:solidFill>
                <a:latin typeface="Arial"/>
                <a:ea typeface="Arial"/>
                <a:cs typeface="Arial"/>
                <a:sym typeface="Arial"/>
              </a:rPr>
              <a:t>Scalloped hammerhead shark- Central and Southwest Atlantic DPS</a:t>
            </a:r>
            <a:endParaRPr sz="1400" dirty="0">
              <a:solidFill>
                <a:srgbClr val="000000"/>
              </a:solidFill>
              <a:latin typeface="Arial"/>
              <a:ea typeface="Arial"/>
              <a:cs typeface="Arial"/>
              <a:sym typeface="Arial"/>
            </a:endParaRPr>
          </a:p>
          <a:p>
            <a:pPr marL="685800" lvl="1" indent="-215900" algn="l" rtl="0">
              <a:lnSpc>
                <a:spcPct val="70000"/>
              </a:lnSpc>
              <a:spcBef>
                <a:spcPts val="0"/>
              </a:spcBef>
              <a:spcAft>
                <a:spcPts val="0"/>
              </a:spcAft>
              <a:buClr>
                <a:srgbClr val="000000"/>
              </a:buClr>
              <a:buSzPts val="1600"/>
              <a:buChar char="•"/>
            </a:pPr>
            <a:r>
              <a:rPr lang="en-US" sz="1400" dirty="0">
                <a:latin typeface="Arial"/>
                <a:ea typeface="Arial"/>
                <a:cs typeface="Arial"/>
                <a:sym typeface="Arial"/>
              </a:rPr>
              <a:t>Oceanic whitetip </a:t>
            </a:r>
            <a:r>
              <a:rPr lang="en-US" sz="1400" dirty="0" smtClean="0">
                <a:latin typeface="Arial"/>
                <a:ea typeface="Arial"/>
                <a:cs typeface="Arial"/>
                <a:sym typeface="Arial"/>
              </a:rPr>
              <a:t>shark</a:t>
            </a:r>
          </a:p>
          <a:p>
            <a:pPr marL="469900" lvl="1" indent="0" algn="l" rtl="0">
              <a:lnSpc>
                <a:spcPct val="70000"/>
              </a:lnSpc>
              <a:spcBef>
                <a:spcPts val="0"/>
              </a:spcBef>
              <a:spcAft>
                <a:spcPts val="0"/>
              </a:spcAft>
              <a:buClr>
                <a:srgbClr val="000000"/>
              </a:buClr>
              <a:buSzPts val="1600"/>
              <a:buNone/>
            </a:pPr>
            <a:endParaRPr sz="1400" dirty="0">
              <a:solidFill>
                <a:srgbClr val="000000"/>
              </a:solidFill>
              <a:latin typeface="Arial"/>
              <a:ea typeface="Arial"/>
              <a:cs typeface="Arial"/>
              <a:sym typeface="Arial"/>
            </a:endParaRPr>
          </a:p>
          <a:p>
            <a:pPr marL="228600" lvl="0" indent="-228600" algn="l" rtl="0">
              <a:lnSpc>
                <a:spcPct val="70000"/>
              </a:lnSpc>
              <a:spcBef>
                <a:spcPts val="0"/>
              </a:spcBef>
              <a:spcAft>
                <a:spcPts val="0"/>
              </a:spcAft>
              <a:buClr>
                <a:srgbClr val="000000"/>
              </a:buClr>
              <a:buSzPts val="1800"/>
              <a:buFont typeface="Arial"/>
              <a:buChar char="•"/>
            </a:pPr>
            <a:r>
              <a:rPr lang="en-US" sz="1800" dirty="0">
                <a:solidFill>
                  <a:srgbClr val="000000"/>
                </a:solidFill>
                <a:latin typeface="Arial"/>
                <a:ea typeface="Arial"/>
                <a:cs typeface="Arial"/>
                <a:sym typeface="Arial"/>
              </a:rPr>
              <a:t>Invertebrates</a:t>
            </a:r>
            <a:endParaRPr sz="1800" dirty="0">
              <a:solidFill>
                <a:srgbClr val="000000"/>
              </a:solidFill>
              <a:latin typeface="Arial"/>
              <a:ea typeface="Arial"/>
              <a:cs typeface="Arial"/>
              <a:sym typeface="Arial"/>
            </a:endParaRPr>
          </a:p>
          <a:p>
            <a:pPr marL="685800" lvl="1" indent="-215900" algn="l" rtl="0">
              <a:lnSpc>
                <a:spcPct val="70000"/>
              </a:lnSpc>
              <a:spcBef>
                <a:spcPts val="0"/>
              </a:spcBef>
              <a:spcAft>
                <a:spcPts val="0"/>
              </a:spcAft>
              <a:buClr>
                <a:srgbClr val="000000"/>
              </a:buClr>
              <a:buSzPts val="1600"/>
              <a:buFont typeface="Arial"/>
              <a:buChar char="•"/>
            </a:pPr>
            <a:r>
              <a:rPr lang="en-US" sz="1400" dirty="0">
                <a:solidFill>
                  <a:srgbClr val="000000"/>
                </a:solidFill>
                <a:latin typeface="Arial"/>
                <a:ea typeface="Arial"/>
                <a:cs typeface="Arial"/>
                <a:sym typeface="Arial"/>
              </a:rPr>
              <a:t>Elkhorn coral</a:t>
            </a:r>
            <a:endParaRPr sz="1400" dirty="0">
              <a:solidFill>
                <a:srgbClr val="000000"/>
              </a:solidFill>
              <a:latin typeface="Arial"/>
              <a:ea typeface="Arial"/>
              <a:cs typeface="Arial"/>
              <a:sym typeface="Arial"/>
            </a:endParaRPr>
          </a:p>
          <a:p>
            <a:pPr marL="685800" lvl="1" indent="-215900" algn="l" rtl="0">
              <a:lnSpc>
                <a:spcPct val="70000"/>
              </a:lnSpc>
              <a:spcBef>
                <a:spcPts val="0"/>
              </a:spcBef>
              <a:spcAft>
                <a:spcPts val="0"/>
              </a:spcAft>
              <a:buClr>
                <a:srgbClr val="000000"/>
              </a:buClr>
              <a:buSzPts val="1600"/>
              <a:buFont typeface="Arial"/>
              <a:buChar char="•"/>
            </a:pPr>
            <a:r>
              <a:rPr lang="en-US" sz="1400" dirty="0">
                <a:solidFill>
                  <a:srgbClr val="000000"/>
                </a:solidFill>
                <a:latin typeface="Arial"/>
                <a:ea typeface="Arial"/>
                <a:cs typeface="Arial"/>
                <a:sym typeface="Arial"/>
              </a:rPr>
              <a:t>Staghorn coral</a:t>
            </a:r>
            <a:endParaRPr sz="1400" dirty="0">
              <a:solidFill>
                <a:srgbClr val="000000"/>
              </a:solidFill>
              <a:latin typeface="Arial"/>
              <a:ea typeface="Arial"/>
              <a:cs typeface="Arial"/>
              <a:sym typeface="Arial"/>
            </a:endParaRPr>
          </a:p>
          <a:p>
            <a:pPr marL="685800" lvl="1" indent="-215900" algn="l" rtl="0">
              <a:lnSpc>
                <a:spcPct val="70000"/>
              </a:lnSpc>
              <a:spcBef>
                <a:spcPts val="0"/>
              </a:spcBef>
              <a:spcAft>
                <a:spcPts val="0"/>
              </a:spcAft>
              <a:buClr>
                <a:srgbClr val="000000"/>
              </a:buClr>
              <a:buSzPts val="1600"/>
              <a:buFont typeface="Arial"/>
              <a:buChar char="•"/>
            </a:pPr>
            <a:r>
              <a:rPr lang="en-US" sz="1400" dirty="0">
                <a:solidFill>
                  <a:srgbClr val="000000"/>
                </a:solidFill>
                <a:latin typeface="Arial"/>
                <a:ea typeface="Arial"/>
                <a:cs typeface="Arial"/>
                <a:sym typeface="Arial"/>
              </a:rPr>
              <a:t>Lobed star coral</a:t>
            </a:r>
            <a:endParaRPr sz="1400" dirty="0">
              <a:solidFill>
                <a:srgbClr val="000000"/>
              </a:solidFill>
              <a:latin typeface="Arial"/>
              <a:ea typeface="Arial"/>
              <a:cs typeface="Arial"/>
              <a:sym typeface="Arial"/>
            </a:endParaRPr>
          </a:p>
          <a:p>
            <a:pPr marL="685800" lvl="1" indent="-215900" algn="l" rtl="0">
              <a:lnSpc>
                <a:spcPct val="70000"/>
              </a:lnSpc>
              <a:spcBef>
                <a:spcPts val="0"/>
              </a:spcBef>
              <a:spcAft>
                <a:spcPts val="0"/>
              </a:spcAft>
              <a:buClr>
                <a:srgbClr val="000000"/>
              </a:buClr>
              <a:buSzPts val="1600"/>
              <a:buFont typeface="Arial"/>
              <a:buChar char="•"/>
            </a:pPr>
            <a:r>
              <a:rPr lang="en-US" sz="1400" dirty="0">
                <a:solidFill>
                  <a:srgbClr val="000000"/>
                </a:solidFill>
                <a:latin typeface="Arial"/>
                <a:ea typeface="Arial"/>
                <a:cs typeface="Arial"/>
                <a:sym typeface="Arial"/>
              </a:rPr>
              <a:t>Boulder star coral</a:t>
            </a:r>
            <a:endParaRPr sz="1400" dirty="0">
              <a:solidFill>
                <a:srgbClr val="000000"/>
              </a:solidFill>
              <a:latin typeface="Arial"/>
              <a:ea typeface="Arial"/>
              <a:cs typeface="Arial"/>
              <a:sym typeface="Arial"/>
            </a:endParaRPr>
          </a:p>
          <a:p>
            <a:pPr marL="685800" lvl="1" indent="-215900" algn="l" rtl="0">
              <a:lnSpc>
                <a:spcPct val="70000"/>
              </a:lnSpc>
              <a:spcBef>
                <a:spcPts val="0"/>
              </a:spcBef>
              <a:spcAft>
                <a:spcPts val="0"/>
              </a:spcAft>
              <a:buClr>
                <a:srgbClr val="000000"/>
              </a:buClr>
              <a:buSzPts val="1600"/>
              <a:buFont typeface="Arial"/>
              <a:buChar char="•"/>
            </a:pPr>
            <a:r>
              <a:rPr lang="en-US" sz="1400" dirty="0">
                <a:solidFill>
                  <a:srgbClr val="000000"/>
                </a:solidFill>
                <a:latin typeface="Arial"/>
                <a:ea typeface="Arial"/>
                <a:cs typeface="Arial"/>
                <a:sym typeface="Arial"/>
              </a:rPr>
              <a:t>Mountainous star </a:t>
            </a:r>
            <a:r>
              <a:rPr lang="en-US" sz="1400" dirty="0" smtClean="0">
                <a:solidFill>
                  <a:srgbClr val="000000"/>
                </a:solidFill>
                <a:latin typeface="Arial"/>
                <a:ea typeface="Arial"/>
                <a:cs typeface="Arial"/>
                <a:sym typeface="Arial"/>
              </a:rPr>
              <a:t>coral</a:t>
            </a:r>
          </a:p>
          <a:p>
            <a:pPr marL="685800" lvl="1" indent="-215900" algn="l" rtl="0">
              <a:lnSpc>
                <a:spcPct val="70000"/>
              </a:lnSpc>
              <a:spcBef>
                <a:spcPts val="0"/>
              </a:spcBef>
              <a:spcAft>
                <a:spcPts val="0"/>
              </a:spcAft>
              <a:buClr>
                <a:srgbClr val="000000"/>
              </a:buClr>
              <a:buSzPts val="1600"/>
              <a:buFont typeface="Arial"/>
              <a:buChar char="•"/>
            </a:pPr>
            <a:r>
              <a:rPr lang="en-US" sz="1400" dirty="0" smtClean="0">
                <a:solidFill>
                  <a:srgbClr val="000000"/>
                </a:solidFill>
                <a:latin typeface="Arial"/>
                <a:ea typeface="Arial"/>
                <a:cs typeface="Arial"/>
                <a:sym typeface="Arial"/>
              </a:rPr>
              <a:t>Pillar coral</a:t>
            </a:r>
          </a:p>
          <a:p>
            <a:pPr marL="685800" lvl="1" indent="-215900" algn="l" rtl="0">
              <a:lnSpc>
                <a:spcPct val="70000"/>
              </a:lnSpc>
              <a:spcBef>
                <a:spcPts val="0"/>
              </a:spcBef>
              <a:spcAft>
                <a:spcPts val="0"/>
              </a:spcAft>
              <a:buClr>
                <a:srgbClr val="000000"/>
              </a:buClr>
              <a:buSzPts val="1600"/>
              <a:buFont typeface="Arial"/>
              <a:buChar char="•"/>
            </a:pPr>
            <a:r>
              <a:rPr lang="en-US" sz="1400" dirty="0" smtClean="0">
                <a:solidFill>
                  <a:srgbClr val="000000"/>
                </a:solidFill>
                <a:latin typeface="Arial"/>
                <a:ea typeface="Arial"/>
                <a:cs typeface="Arial"/>
                <a:sym typeface="Arial"/>
              </a:rPr>
              <a:t>Rough cactus coral</a:t>
            </a:r>
          </a:p>
          <a:p>
            <a:pPr marL="685800" lvl="1" indent="-215900" algn="l" rtl="0">
              <a:lnSpc>
                <a:spcPct val="70000"/>
              </a:lnSpc>
              <a:spcBef>
                <a:spcPts val="0"/>
              </a:spcBef>
              <a:spcAft>
                <a:spcPts val="0"/>
              </a:spcAft>
              <a:buClr>
                <a:srgbClr val="000000"/>
              </a:buClr>
              <a:buSzPts val="1600"/>
              <a:buFont typeface="Arial"/>
              <a:buChar char="•"/>
            </a:pPr>
            <a:endParaRPr sz="1400" dirty="0">
              <a:solidFill>
                <a:srgbClr val="000000"/>
              </a:solidFill>
              <a:latin typeface="Arial"/>
              <a:ea typeface="Arial"/>
              <a:cs typeface="Arial"/>
              <a:sym typeface="Arial"/>
            </a:endParaRPr>
          </a:p>
          <a:p>
            <a:pPr marL="228600" lvl="0" indent="-228600" algn="l" rtl="0">
              <a:lnSpc>
                <a:spcPct val="70000"/>
              </a:lnSpc>
              <a:spcBef>
                <a:spcPts val="0"/>
              </a:spcBef>
              <a:spcAft>
                <a:spcPts val="0"/>
              </a:spcAft>
              <a:buClr>
                <a:srgbClr val="000000"/>
              </a:buClr>
              <a:buSzPts val="1800"/>
              <a:buFont typeface="Arial"/>
              <a:buChar char="•"/>
            </a:pPr>
            <a:r>
              <a:rPr lang="en-US" sz="1800" dirty="0" smtClean="0">
                <a:solidFill>
                  <a:srgbClr val="000000"/>
                </a:solidFill>
                <a:latin typeface="Arial"/>
                <a:ea typeface="Arial"/>
                <a:cs typeface="Arial"/>
                <a:sym typeface="Arial"/>
              </a:rPr>
              <a:t>Plants</a:t>
            </a:r>
            <a:endParaRPr sz="1800" dirty="0" smtClean="0">
              <a:solidFill>
                <a:srgbClr val="000000"/>
              </a:solidFill>
              <a:latin typeface="Arial"/>
              <a:ea typeface="Arial"/>
              <a:cs typeface="Arial"/>
              <a:sym typeface="Arial"/>
            </a:endParaRPr>
          </a:p>
          <a:p>
            <a:pPr marL="685800" lvl="1" indent="-215900" algn="l" rtl="0">
              <a:lnSpc>
                <a:spcPct val="70000"/>
              </a:lnSpc>
              <a:spcBef>
                <a:spcPts val="0"/>
              </a:spcBef>
              <a:spcAft>
                <a:spcPts val="0"/>
              </a:spcAft>
              <a:buClr>
                <a:srgbClr val="000000"/>
              </a:buClr>
              <a:buSzPts val="1600"/>
              <a:buFont typeface="Arial"/>
              <a:buChar char="•"/>
            </a:pPr>
            <a:r>
              <a:rPr lang="en-US" sz="1400" dirty="0" smtClean="0">
                <a:solidFill>
                  <a:srgbClr val="000000"/>
                </a:solidFill>
                <a:latin typeface="Arial"/>
                <a:ea typeface="Arial"/>
                <a:cs typeface="Arial"/>
                <a:sym typeface="Arial"/>
              </a:rPr>
              <a:t>Johnson’s seagrass (no longer listed)</a:t>
            </a:r>
            <a:endParaRPr sz="1400" dirty="0" smtClean="0">
              <a:solidFill>
                <a:srgbClr val="000000"/>
              </a:solidFill>
              <a:latin typeface="Arial"/>
              <a:ea typeface="Arial"/>
              <a:cs typeface="Arial"/>
              <a:sym typeface="Arial"/>
            </a:endParaRPr>
          </a:p>
          <a:p>
            <a:pPr marL="685800" lvl="0" indent="0" algn="l" rtl="0">
              <a:lnSpc>
                <a:spcPct val="70000"/>
              </a:lnSpc>
              <a:spcBef>
                <a:spcPts val="500"/>
              </a:spcBef>
              <a:spcAft>
                <a:spcPts val="0"/>
              </a:spcAft>
              <a:buNone/>
            </a:pPr>
            <a:endParaRPr sz="1600" dirty="0">
              <a:solidFill>
                <a:srgbClr val="000000"/>
              </a:solidFill>
              <a:latin typeface="Arial"/>
              <a:ea typeface="Arial"/>
              <a:cs typeface="Arial"/>
              <a:sym typeface="Arial"/>
            </a:endParaRPr>
          </a:p>
          <a:p>
            <a:pPr marL="0" lvl="1" indent="0" algn="l" rtl="0">
              <a:lnSpc>
                <a:spcPct val="70000"/>
              </a:lnSpc>
              <a:spcBef>
                <a:spcPts val="500"/>
              </a:spcBef>
              <a:spcAft>
                <a:spcPts val="0"/>
              </a:spcAft>
              <a:buClr>
                <a:schemeClr val="dk1"/>
              </a:buClr>
              <a:buSzPts val="1500"/>
              <a:buNone/>
            </a:pPr>
            <a:endParaRPr sz="1600" dirty="0">
              <a:solidFill>
                <a:srgbClr val="002060"/>
              </a:solidFill>
              <a:latin typeface="Arial"/>
              <a:ea typeface="Arial"/>
              <a:cs typeface="Arial"/>
              <a:sym typeface="Arial"/>
            </a:endParaRPr>
          </a:p>
        </p:txBody>
      </p:sp>
      <p:sp>
        <p:nvSpPr>
          <p:cNvPr id="236" name="Google Shape;236;p28"/>
          <p:cNvSpPr txBox="1">
            <a:spLocks noGrp="1"/>
          </p:cNvSpPr>
          <p:nvPr>
            <p:ph type="title"/>
          </p:nvPr>
        </p:nvSpPr>
        <p:spPr>
          <a:xfrm>
            <a:off x="5430794" y="192619"/>
            <a:ext cx="4029471" cy="1035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E4E79"/>
              </a:buClr>
              <a:buSzPts val="4400"/>
              <a:buFont typeface="Arial"/>
              <a:buNone/>
            </a:pPr>
            <a:r>
              <a:rPr lang="en-US" sz="3000" b="1" dirty="0">
                <a:solidFill>
                  <a:srgbClr val="0D9CA7"/>
                </a:solidFill>
                <a:latin typeface="Arial"/>
                <a:ea typeface="Arial"/>
                <a:cs typeface="Arial"/>
                <a:sym typeface="Arial"/>
              </a:rPr>
              <a:t>Species </a:t>
            </a:r>
            <a:r>
              <a:rPr lang="en-US" sz="3000" b="1" dirty="0" smtClean="0">
                <a:solidFill>
                  <a:srgbClr val="0D9CA7"/>
                </a:solidFill>
                <a:latin typeface="Arial"/>
                <a:ea typeface="Arial"/>
                <a:cs typeface="Arial"/>
                <a:sym typeface="Arial"/>
              </a:rPr>
              <a:t>considered </a:t>
            </a:r>
            <a:r>
              <a:rPr lang="en-US" sz="3000" b="1" dirty="0">
                <a:solidFill>
                  <a:srgbClr val="0D9CA7"/>
                </a:solidFill>
                <a:latin typeface="Arial"/>
                <a:ea typeface="Arial"/>
                <a:cs typeface="Arial"/>
                <a:sym typeface="Arial"/>
              </a:rPr>
              <a:t>in the </a:t>
            </a:r>
            <a:r>
              <a:rPr lang="en-US" sz="3000" b="1" dirty="0" err="1">
                <a:solidFill>
                  <a:srgbClr val="0D9CA7"/>
                </a:solidFill>
                <a:latin typeface="Arial"/>
                <a:ea typeface="Arial"/>
                <a:cs typeface="Arial"/>
                <a:sym typeface="Arial"/>
              </a:rPr>
              <a:t>BiOp</a:t>
            </a:r>
            <a:r>
              <a:rPr lang="en-US" sz="3000" b="1" dirty="0">
                <a:solidFill>
                  <a:srgbClr val="0D9CA7"/>
                </a:solidFill>
                <a:latin typeface="Arial"/>
                <a:ea typeface="Arial"/>
                <a:cs typeface="Arial"/>
                <a:sym typeface="Arial"/>
              </a:rPr>
              <a:t> </a:t>
            </a:r>
            <a:endParaRPr sz="3000" b="1" dirty="0">
              <a:solidFill>
                <a:srgbClr val="0D9CA7"/>
              </a:solidFill>
              <a:latin typeface="Arial"/>
              <a:ea typeface="Arial"/>
              <a:cs typeface="Arial"/>
              <a:sym typeface="Arial"/>
            </a:endParaRPr>
          </a:p>
        </p:txBody>
      </p:sp>
      <p:sp>
        <p:nvSpPr>
          <p:cNvPr id="237" name="Google Shape;237;p28"/>
          <p:cNvSpPr txBox="1">
            <a:spLocks noGrp="1"/>
          </p:cNvSpPr>
          <p:nvPr>
            <p:ph type="sldNum" idx="12"/>
          </p:nvPr>
        </p:nvSpPr>
        <p:spPr>
          <a:xfrm>
            <a:off x="8556784" y="6333134"/>
            <a:ext cx="548700" cy="5250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9</a:t>
            </a:fld>
            <a:endParaRPr/>
          </a:p>
        </p:txBody>
      </p:sp>
      <p:pic>
        <p:nvPicPr>
          <p:cNvPr id="8194" name="Picture 2" descr="https://lh7-us.googleusercontent.com/JOr7I6kk3z_G1up8F4lyv2_ZHkS9Act8ABYUSq4Smqq_QzvfgjCPBtaUPI_n8KX7rd_gLXsDs0IsMVvW0m8EcGCiLfI1MziAay6nPV_TRk89mNExGiAEP5QHegIgsXmlYm8c6SplUKS-UfqTJleAdfnfnQ=s204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952" y="3167063"/>
            <a:ext cx="2226800" cy="146882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24381" y="4596780"/>
            <a:ext cx="2156254" cy="261610"/>
          </a:xfrm>
          <a:prstGeom prst="rect">
            <a:avLst/>
          </a:prstGeom>
          <a:noFill/>
        </p:spPr>
        <p:txBody>
          <a:bodyPr wrap="square" rtlCol="0">
            <a:spAutoFit/>
          </a:bodyPr>
          <a:lstStyle/>
          <a:p>
            <a:r>
              <a:rPr lang="en-US" sz="1100" i="1" dirty="0" smtClean="0"/>
              <a:t>Manta rays</a:t>
            </a:r>
            <a:endParaRPr lang="en-US" sz="1100" i="1" dirty="0"/>
          </a:p>
        </p:txBody>
      </p:sp>
      <p:pic>
        <p:nvPicPr>
          <p:cNvPr id="9" name="Picture 8"/>
          <p:cNvPicPr>
            <a:picLocks noChangeAspect="1"/>
          </p:cNvPicPr>
          <p:nvPr/>
        </p:nvPicPr>
        <p:blipFill>
          <a:blip r:embed="rId4"/>
          <a:stretch>
            <a:fillRect/>
          </a:stretch>
        </p:blipFill>
        <p:spPr>
          <a:xfrm>
            <a:off x="312951" y="4984750"/>
            <a:ext cx="2296811" cy="1527436"/>
          </a:xfrm>
          <a:prstGeom prst="rect">
            <a:avLst/>
          </a:prstGeom>
          <a:ln>
            <a:solidFill>
              <a:schemeClr val="tx1"/>
            </a:solidFill>
          </a:ln>
        </p:spPr>
      </p:pic>
      <p:sp>
        <p:nvSpPr>
          <p:cNvPr id="10" name="TextBox 9"/>
          <p:cNvSpPr txBox="1"/>
          <p:nvPr/>
        </p:nvSpPr>
        <p:spPr>
          <a:xfrm>
            <a:off x="335952" y="6517962"/>
            <a:ext cx="2156254" cy="261610"/>
          </a:xfrm>
          <a:prstGeom prst="rect">
            <a:avLst/>
          </a:prstGeom>
          <a:noFill/>
        </p:spPr>
        <p:txBody>
          <a:bodyPr wrap="square" rtlCol="0">
            <a:spAutoFit/>
          </a:bodyPr>
          <a:lstStyle/>
          <a:p>
            <a:r>
              <a:rPr lang="en-US" sz="1100" i="1" dirty="0" smtClean="0"/>
              <a:t>Live bottom reef</a:t>
            </a:r>
            <a:endParaRPr lang="en-US" sz="1100" i="1"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NOAA Title Options">
  <a:themeElements>
    <a:clrScheme name="Custom 11">
      <a:dk1>
        <a:srgbClr val="000000"/>
      </a:dk1>
      <a:lt1>
        <a:srgbClr val="FFFFFF"/>
      </a:lt1>
      <a:dk2>
        <a:srgbClr val="00467F"/>
      </a:dk2>
      <a:lt2>
        <a:srgbClr val="CCE7EA"/>
      </a:lt2>
      <a:accent1>
        <a:srgbClr val="008998"/>
      </a:accent1>
      <a:accent2>
        <a:srgbClr val="CC9C4A"/>
      </a:accent2>
      <a:accent3>
        <a:srgbClr val="EA7125"/>
      </a:accent3>
      <a:accent4>
        <a:srgbClr val="738539"/>
      </a:accent4>
      <a:accent5>
        <a:srgbClr val="9C552D"/>
      </a:accent5>
      <a:accent6>
        <a:srgbClr val="C0311A"/>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5E852A1ECB45B469D04F890888847FA" ma:contentTypeVersion="12" ma:contentTypeDescription="Create a new document." ma:contentTypeScope="" ma:versionID="702612401fb650b01a317dfe228963a6">
  <xsd:schema xmlns:xsd="http://www.w3.org/2001/XMLSchema" xmlns:xs="http://www.w3.org/2001/XMLSchema" xmlns:p="http://schemas.microsoft.com/office/2006/metadata/properties" xmlns:ns1="http://schemas.microsoft.com/sharepoint/v3" xmlns:ns2="4ffa91fb-a0ff-4ac5-b2db-65c790d184a4" xmlns:ns3="http://schemas.microsoft.com/sharepoint.v3" xmlns:ns4="http://schemas.microsoft.com/sharepoint/v3/fields" xmlns:ns5="33088c3f-8af3-4e26-9eb0-3e53b561538d" targetNamespace="http://schemas.microsoft.com/office/2006/metadata/properties" ma:root="true" ma:fieldsID="03aa72180234dca3cfe9b23197e59675" ns1:_="" ns2:_="" ns3:_="" ns4:_="" ns5:_="">
    <xsd:import namespace="http://schemas.microsoft.com/sharepoint/v3"/>
    <xsd:import namespace="4ffa91fb-a0ff-4ac5-b2db-65c790d184a4"/>
    <xsd:import namespace="http://schemas.microsoft.com/sharepoint.v3"/>
    <xsd:import namespace="http://schemas.microsoft.com/sharepoint/v3/fields"/>
    <xsd:import namespace="33088c3f-8af3-4e26-9eb0-3e53b561538d"/>
    <xsd:element name="properties">
      <xsd:complexType>
        <xsd:sequence>
          <xsd:element name="documentManagement">
            <xsd:complexType>
              <xsd:all>
                <xsd:element ref="ns2:Document_x0020_Creation_x0020_Date" minOccurs="0"/>
                <xsd:element ref="ns2:Creator" minOccurs="0"/>
                <xsd:element ref="ns2:EPA_x0020_Office" minOccurs="0"/>
                <xsd:element ref="ns2:Record" minOccurs="0"/>
                <xsd:element ref="ns3:CategoryDescription" minOccurs="0"/>
                <xsd:element ref="ns2:Identifier" minOccurs="0"/>
                <xsd:element ref="ns2:EPA_x0020_Contributor" minOccurs="0"/>
                <xsd:element ref="ns2:External_x0020_Contributor" minOccurs="0"/>
                <xsd:element ref="ns4:_Coverage" minOccurs="0"/>
                <xsd:element ref="ns2:EPA_x0020_Related_x0020_Documents" minOccurs="0"/>
                <xsd:element ref="ns4:_Source" minOccurs="0"/>
                <xsd:element ref="ns2:Rights" minOccurs="0"/>
                <xsd:element ref="ns1:Language" minOccurs="0"/>
                <xsd:element ref="ns2:j747ac98061d40f0aa7bd47e1db5675d" minOccurs="0"/>
                <xsd:element ref="ns2:TaxKeywordTaxHTField" minOccurs="0"/>
                <xsd:element ref="ns2:TaxCatchAllLabel" minOccurs="0"/>
                <xsd:element ref="ns2:TaxCatchAll" minOccurs="0"/>
                <xsd:element ref="ns5:MediaServiceMetadata" minOccurs="0"/>
                <xsd:element ref="ns5:MediaServiceFastMetadata" minOccurs="0"/>
                <xsd:element ref="ns5:lcf76f155ced4ddcb4097134ff3c332f" minOccurs="0"/>
                <xsd:element ref="ns5:MediaServiceObjectDetectorVersions" minOccurs="0"/>
                <xsd:element ref="ns5:MediaServiceOCR" minOccurs="0"/>
                <xsd:element ref="ns5:MediaServiceGenerationTime" minOccurs="0"/>
                <xsd:element ref="ns5:MediaServiceEventHashCode" minOccurs="0"/>
                <xsd:element ref="ns5:MediaLengthInSeconds" minOccurs="0"/>
                <xsd:element ref="ns5: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ma:readOnly="fals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ma:readOnly="false">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ma:readOnly="false">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34f92fb2-5db2-48ca-88ec-1a25982afe05}" ma:internalName="TaxCatchAllLabel" ma:readOnly="true" ma:showField="CatchAllDataLabel" ma:web="087bbdee-2326-49a7-a923-f0f8b16b6c21">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34f92fb2-5db2-48ca-88ec-1a25982afe05}" ma:internalName="TaxCatchAll" ma:showField="CatchAllData" ma:web="087bbdee-2326-49a7-a923-f0f8b16b6c2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3088c3f-8af3-4e26-9eb0-3e53b561538d" elementFormDefault="qualified">
    <xsd:import namespace="http://schemas.microsoft.com/office/2006/documentManagement/types"/>
    <xsd:import namespace="http://schemas.microsoft.com/office/infopath/2007/PartnerControls"/>
    <xsd:element name="MediaServiceMetadata" ma:index="28" nillable="true" ma:displayName="MediaServiceMetadata" ma:hidden="true" ma:internalName="MediaServiceMetadata" ma:readOnly="true">
      <xsd:simpleType>
        <xsd:restriction base="dms:Note"/>
      </xsd:simpleType>
    </xsd:element>
    <xsd:element name="MediaServiceFastMetadata" ma:index="29" nillable="true" ma:displayName="MediaServiceFastMetadata" ma:hidden="true" ma:internalName="MediaServiceFastMetadata" ma:readOnly="true">
      <xsd:simpleType>
        <xsd:restriction base="dms:Note"/>
      </xsd:simpleType>
    </xsd:element>
    <xsd:element name="lcf76f155ced4ddcb4097134ff3c332f" ma:index="31" nillable="true" ma:taxonomy="true" ma:internalName="lcf76f155ced4ddcb4097134ff3c332f" ma:taxonomyFieldName="MediaServiceImageTags" ma:displayName="Image Tags" ma:readOnly="false" ma:fieldId="{5cf76f15-5ced-4ddc-b409-7134ff3c332f}" ma:taxonomyMulti="true" ma:sspId="29f62856-1543-49d4-a736-4569d363f53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2" nillable="true" ma:displayName="MediaServiceObjectDetectorVersions" ma:hidden="true" ma:indexed="true" ma:internalName="MediaServiceObjectDetectorVersions" ma:readOnly="true">
      <xsd:simpleType>
        <xsd:restriction base="dms:Text"/>
      </xsd:simpleType>
    </xsd:element>
    <xsd:element name="MediaServiceOCR" ma:index="33" nillable="true" ma:displayName="Extracted Text" ma:internalName="MediaServiceOCR" ma:readOnly="true">
      <xsd:simpleType>
        <xsd:restriction base="dms:Note">
          <xsd:maxLength value="255"/>
        </xsd:restriction>
      </xsd:simpleType>
    </xsd:element>
    <xsd:element name="MediaServiceGenerationTime" ma:index="34" nillable="true" ma:displayName="MediaServiceGenerationTime" ma:hidden="true" ma:internalName="MediaServiceGenerationTime" ma:readOnly="true">
      <xsd:simpleType>
        <xsd:restriction base="dms:Text"/>
      </xsd:simpleType>
    </xsd:element>
    <xsd:element name="MediaServiceEventHashCode" ma:index="35" nillable="true" ma:displayName="MediaServiceEventHashCode" ma:hidden="true" ma:internalName="MediaServiceEventHashCode" ma:readOnly="true">
      <xsd:simpleType>
        <xsd:restriction base="dms:Text"/>
      </xsd:simpleType>
    </xsd:element>
    <xsd:element name="MediaLengthInSeconds" ma:index="36" nillable="true" ma:displayName="MediaLengthInSeconds" ma:hidden="true" ma:internalName="MediaLengthInSeconds" ma:readOnly="true">
      <xsd:simpleType>
        <xsd:restriction base="dms:Unknown"/>
      </xsd:simpleType>
    </xsd:element>
    <xsd:element name="MediaServiceDateTaken" ma:index="37" nillable="true" ma:displayName="MediaServiceDateTaken" ma:hidden="true" ma:indexed="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29f62856-1543-49d4-a736-4569d363f533" ContentTypeId="0x0101" PreviousValue="false"/>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Source xmlns="http://schemas.microsoft.com/sharepoint/v3/fields" xsi:nil="true"/>
    <Language xmlns="http://schemas.microsoft.com/sharepoint/v3">English</Language>
    <j747ac98061d40f0aa7bd47e1db5675d xmlns="4ffa91fb-a0ff-4ac5-b2db-65c790d184a4">
      <Terms xmlns="http://schemas.microsoft.com/office/infopath/2007/PartnerControls"/>
    </j747ac98061d40f0aa7bd47e1db5675d>
    <External_x0020_Contributor xmlns="4ffa91fb-a0ff-4ac5-b2db-65c790d184a4" xsi:nil="true"/>
    <TaxKeywordTaxHTField xmlns="4ffa91fb-a0ff-4ac5-b2db-65c790d184a4">
      <Terms xmlns="http://schemas.microsoft.com/office/infopath/2007/PartnerControls"/>
    </TaxKeywordTaxHTField>
    <Record xmlns="4ffa91fb-a0ff-4ac5-b2db-65c790d184a4">Shared</Record>
    <Rights xmlns="4ffa91fb-a0ff-4ac5-b2db-65c790d184a4" xsi:nil="true"/>
    <Document_x0020_Creation_x0020_Date xmlns="4ffa91fb-a0ff-4ac5-b2db-65c790d184a4">2023-10-26T18:28:48+00:00</Document_x0020_Creation_x0020_Dat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EPA_x0020_Related_x0020_Documents xmlns="4ffa91fb-a0ff-4ac5-b2db-65c790d184a4" xsi:nil="true"/>
    <EPA_x0020_Contributor xmlns="4ffa91fb-a0ff-4ac5-b2db-65c790d184a4">
      <UserInfo>
        <DisplayName/>
        <AccountId xsi:nil="true"/>
        <AccountType/>
      </UserInfo>
    </EPA_x0020_Contributor>
    <TaxCatchAll xmlns="4ffa91fb-a0ff-4ac5-b2db-65c790d184a4" xsi:nil="true"/>
    <lcf76f155ced4ddcb4097134ff3c332f xmlns="33088c3f-8af3-4e26-9eb0-3e53b561538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4FB4318-E816-4B2A-85DD-6DC1C6F0EE5A}"/>
</file>

<file path=customXml/itemProps2.xml><?xml version="1.0" encoding="utf-8"?>
<ds:datastoreItem xmlns:ds="http://schemas.openxmlformats.org/officeDocument/2006/customXml" ds:itemID="{3E6ED88D-44ED-47EB-A64A-20CA30970C68}"/>
</file>

<file path=customXml/itemProps3.xml><?xml version="1.0" encoding="utf-8"?>
<ds:datastoreItem xmlns:ds="http://schemas.openxmlformats.org/officeDocument/2006/customXml" ds:itemID="{30AE5D13-7DF2-4458-BEEE-8BAF14A2DE2E}"/>
</file>

<file path=customXml/itemProps4.xml><?xml version="1.0" encoding="utf-8"?>
<ds:datastoreItem xmlns:ds="http://schemas.openxmlformats.org/officeDocument/2006/customXml" ds:itemID="{03EFE182-007F-4B4D-9E3D-D3F7A3242BB1}"/>
</file>

<file path=docProps/app.xml><?xml version="1.0" encoding="utf-8"?>
<Properties xmlns="http://schemas.openxmlformats.org/officeDocument/2006/extended-properties" xmlns:vt="http://schemas.openxmlformats.org/officeDocument/2006/docPropsVTypes">
  <TotalTime>2344</TotalTime>
  <Words>1630</Words>
  <Application>Microsoft Office PowerPoint</Application>
  <PresentationFormat>On-screen Show (4:3)</PresentationFormat>
  <Paragraphs>203</Paragraphs>
  <Slides>13</Slides>
  <Notes>13</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13</vt:i4>
      </vt:variant>
    </vt:vector>
  </HeadingPairs>
  <TitlesOfParts>
    <vt:vector size="19" baseType="lpstr">
      <vt:lpstr>Arial Narrow</vt:lpstr>
      <vt:lpstr>Arial</vt:lpstr>
      <vt:lpstr>Roboto</vt:lpstr>
      <vt:lpstr>Calibri</vt:lpstr>
      <vt:lpstr>NOAA Title Options</vt:lpstr>
      <vt:lpstr>Office Theme</vt:lpstr>
      <vt:lpstr>Preauthorization of the Use of Dispersants and In-Situ Burning in Offshore Waters of the Southeast U.S.</vt:lpstr>
      <vt:lpstr>Endangered Species Act Section 7 Consultation Overview  (16 U.S.C. §1531 et seq.) </vt:lpstr>
      <vt:lpstr>Consultation History</vt:lpstr>
      <vt:lpstr>Project Overview </vt:lpstr>
      <vt:lpstr>Biological Assessment and associated documents</vt:lpstr>
      <vt:lpstr>Action Area </vt:lpstr>
      <vt:lpstr>Action </vt:lpstr>
      <vt:lpstr>Proposed Action: Project Design Criteria</vt:lpstr>
      <vt:lpstr>Species considered in the BiOp </vt:lpstr>
      <vt:lpstr>Designated Critical Habitat </vt:lpstr>
      <vt:lpstr>Stressors Analyzed (Effects analysis)</vt:lpstr>
      <vt:lpstr>Conclusions</vt:lpstr>
      <vt:lpstr>Implementation phase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Preauthorization of the Use of Dispersants and In-Situ Burning in Offshore Waters of the Southeast U.S.</dc:title>
  <dc:creator>Allison.Hernandez</dc:creator>
  <cp:lastModifiedBy>NMFS</cp:lastModifiedBy>
  <cp:revision>34</cp:revision>
  <dcterms:modified xsi:type="dcterms:W3CDTF">2023-10-26T18:20:34Z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0x010100C5E852A1ECB45B469D04F890888847FA</vt:lpwstr>
  </property>
</Properties>
</file>